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8" r:id="rId1"/>
  </p:sldMasterIdLst>
  <p:notesMasterIdLst>
    <p:notesMasterId r:id="rId30"/>
  </p:notesMasterIdLst>
  <p:handoutMasterIdLst>
    <p:handoutMasterId r:id="rId31"/>
  </p:handoutMasterIdLst>
  <p:sldIdLst>
    <p:sldId id="441" r:id="rId2"/>
    <p:sldId id="510" r:id="rId3"/>
    <p:sldId id="450" r:id="rId4"/>
    <p:sldId id="519" r:id="rId5"/>
    <p:sldId id="527" r:id="rId6"/>
    <p:sldId id="534" r:id="rId7"/>
    <p:sldId id="521" r:id="rId8"/>
    <p:sldId id="535" r:id="rId9"/>
    <p:sldId id="451" r:id="rId10"/>
    <p:sldId id="536" r:id="rId11"/>
    <p:sldId id="513" r:id="rId12"/>
    <p:sldId id="537" r:id="rId13"/>
    <p:sldId id="530" r:id="rId14"/>
    <p:sldId id="538" r:id="rId15"/>
    <p:sldId id="532" r:id="rId16"/>
    <p:sldId id="540" r:id="rId17"/>
    <p:sldId id="514" r:id="rId18"/>
    <p:sldId id="542" r:id="rId19"/>
    <p:sldId id="541" r:id="rId20"/>
    <p:sldId id="522" r:id="rId21"/>
    <p:sldId id="544" r:id="rId22"/>
    <p:sldId id="543" r:id="rId23"/>
    <p:sldId id="546" r:id="rId24"/>
    <p:sldId id="545" r:id="rId25"/>
    <p:sldId id="526" r:id="rId26"/>
    <p:sldId id="525" r:id="rId27"/>
    <p:sldId id="270" r:id="rId28"/>
    <p:sldId id="50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36">
          <p15:clr>
            <a:srgbClr val="A4A3A4"/>
          </p15:clr>
        </p15:guide>
        <p15:guide id="2" orient="horz" pos="391">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358E2-C056-3A40-B122-FCC618682CA6}" v="6248" dt="2024-06-26T14:05:03.448"/>
    <p1510:client id="{5A7B87E5-FE20-4E03-9667-7A30DAEA8922}" v="48" dt="2024-06-26T12:57:13.589"/>
    <p1510:client id="{9D619351-8976-442A-84A0-E4AD965B109C}" v="396" dt="2024-06-26T08:48:31.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65554"/>
  </p:normalViewPr>
  <p:slideViewPr>
    <p:cSldViewPr snapToGrid="0">
      <p:cViewPr>
        <p:scale>
          <a:sx n="86" d="100"/>
          <a:sy n="86" d="100"/>
        </p:scale>
        <p:origin x="1696" y="120"/>
      </p:cViewPr>
      <p:guideLst>
        <p:guide orient="horz" pos="936"/>
        <p:guide orient="horz" pos="391"/>
        <p:guide pos="3840"/>
      </p:guideLst>
    </p:cSldViewPr>
  </p:slideViewPr>
  <p:notesTextViewPr>
    <p:cViewPr>
      <p:scale>
        <a:sx n="105" d="100"/>
        <a:sy n="105" d="100"/>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8.svg"/></Relationships>
</file>

<file path=ppt/diagrams/_rels/data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ata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svg"/><Relationship Id="rId1" Type="http://schemas.openxmlformats.org/officeDocument/2006/relationships/image" Target="../media/image8.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svg"/><Relationship Id="rId1" Type="http://schemas.openxmlformats.org/officeDocument/2006/relationships/image" Target="../media/image36.png"/><Relationship Id="rId4" Type="http://schemas.openxmlformats.org/officeDocument/2006/relationships/image" Target="../media/image3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4" Type="http://schemas.openxmlformats.org/officeDocument/2006/relationships/image" Target="../media/image42.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3.svg"/><Relationship Id="rId1" Type="http://schemas.openxmlformats.org/officeDocument/2006/relationships/image" Target="../media/image8.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65F2D4-8AE4-48F1-A2E3-BCC8FA3B5DD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930C2AE-C92A-44E5-967D-68EE22958B60}">
      <dgm:prSet/>
      <dgm:spPr/>
      <dgm:t>
        <a:bodyPr/>
        <a:lstStyle/>
        <a:p>
          <a:pPr>
            <a:lnSpc>
              <a:spcPct val="100000"/>
            </a:lnSpc>
          </a:pPr>
          <a:r>
            <a:rPr lang="en-US" b="0" i="0" baseline="0"/>
            <a:t>Education</a:t>
          </a:r>
          <a:endParaRPr lang="en-US"/>
        </a:p>
      </dgm:t>
    </dgm:pt>
    <dgm:pt modelId="{76161B75-D017-435D-B84D-4E02EA1137E7}" type="parTrans" cxnId="{E7A57871-551A-4197-AE6B-12C3D65826AF}">
      <dgm:prSet/>
      <dgm:spPr/>
      <dgm:t>
        <a:bodyPr/>
        <a:lstStyle/>
        <a:p>
          <a:endParaRPr lang="en-US"/>
        </a:p>
      </dgm:t>
    </dgm:pt>
    <dgm:pt modelId="{80A35BC5-BAA3-4842-A2FD-C927200BF23E}" type="sibTrans" cxnId="{E7A57871-551A-4197-AE6B-12C3D65826AF}">
      <dgm:prSet/>
      <dgm:spPr/>
      <dgm:t>
        <a:bodyPr/>
        <a:lstStyle/>
        <a:p>
          <a:endParaRPr lang="en-US"/>
        </a:p>
      </dgm:t>
    </dgm:pt>
    <dgm:pt modelId="{B9D737B5-C0E5-47FF-83FF-734C0F686ABE}">
      <dgm:prSet/>
      <dgm:spPr/>
      <dgm:t>
        <a:bodyPr/>
        <a:lstStyle/>
        <a:p>
          <a:pPr>
            <a:lnSpc>
              <a:spcPct val="100000"/>
            </a:lnSpc>
          </a:pPr>
          <a:r>
            <a:rPr lang="en-US" b="0" i="0" baseline="0"/>
            <a:t>Time</a:t>
          </a:r>
          <a:endParaRPr lang="en-US"/>
        </a:p>
      </dgm:t>
    </dgm:pt>
    <dgm:pt modelId="{754A8D9B-BC48-4D97-9748-36D7884E61B2}" type="parTrans" cxnId="{3D104392-2CEC-4217-8BA9-2AEED3E71882}">
      <dgm:prSet/>
      <dgm:spPr/>
      <dgm:t>
        <a:bodyPr/>
        <a:lstStyle/>
        <a:p>
          <a:endParaRPr lang="en-US"/>
        </a:p>
      </dgm:t>
    </dgm:pt>
    <dgm:pt modelId="{3F5510CA-F096-49CB-8E2C-F568684ECA42}" type="sibTrans" cxnId="{3D104392-2CEC-4217-8BA9-2AEED3E71882}">
      <dgm:prSet/>
      <dgm:spPr/>
      <dgm:t>
        <a:bodyPr/>
        <a:lstStyle/>
        <a:p>
          <a:endParaRPr lang="en-US"/>
        </a:p>
      </dgm:t>
    </dgm:pt>
    <dgm:pt modelId="{8248C836-8D03-4F5E-BE15-4AF2E9E16EF8}">
      <dgm:prSet/>
      <dgm:spPr/>
      <dgm:t>
        <a:bodyPr/>
        <a:lstStyle/>
        <a:p>
          <a:pPr>
            <a:lnSpc>
              <a:spcPct val="100000"/>
            </a:lnSpc>
          </a:pPr>
          <a:r>
            <a:rPr lang="en-US" b="0" i="0" baseline="0"/>
            <a:t>Bettering digital art</a:t>
          </a:r>
          <a:endParaRPr lang="en-US"/>
        </a:p>
      </dgm:t>
    </dgm:pt>
    <dgm:pt modelId="{3B1BC17D-2383-43B7-ABAF-653A239379B7}" type="parTrans" cxnId="{BE1A760C-EC10-4F67-8F0B-FF9E459C8F90}">
      <dgm:prSet/>
      <dgm:spPr/>
      <dgm:t>
        <a:bodyPr/>
        <a:lstStyle/>
        <a:p>
          <a:endParaRPr lang="en-US"/>
        </a:p>
      </dgm:t>
    </dgm:pt>
    <dgm:pt modelId="{8B21E901-A266-4B4C-82C0-31A7ECBA2249}" type="sibTrans" cxnId="{BE1A760C-EC10-4F67-8F0B-FF9E459C8F90}">
      <dgm:prSet/>
      <dgm:spPr/>
      <dgm:t>
        <a:bodyPr/>
        <a:lstStyle/>
        <a:p>
          <a:endParaRPr lang="en-US"/>
        </a:p>
      </dgm:t>
    </dgm:pt>
    <dgm:pt modelId="{31DE0A8D-B44E-4FC9-ADCB-F4E8CF10C140}" type="pres">
      <dgm:prSet presAssocID="{6565F2D4-8AE4-48F1-A2E3-BCC8FA3B5DD0}" presName="root" presStyleCnt="0">
        <dgm:presLayoutVars>
          <dgm:dir/>
          <dgm:resizeHandles val="exact"/>
        </dgm:presLayoutVars>
      </dgm:prSet>
      <dgm:spPr/>
    </dgm:pt>
    <dgm:pt modelId="{2967FAFB-67D2-4D73-9FA5-FF691311C1FF}" type="pres">
      <dgm:prSet presAssocID="{D930C2AE-C92A-44E5-967D-68EE22958B60}" presName="compNode" presStyleCnt="0"/>
      <dgm:spPr/>
    </dgm:pt>
    <dgm:pt modelId="{2D707912-F682-4988-BD50-64958BDD829D}" type="pres">
      <dgm:prSet presAssocID="{D930C2AE-C92A-44E5-967D-68EE22958B6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6BC48734-EEB1-4932-BE37-E879CEB0DADC}" type="pres">
      <dgm:prSet presAssocID="{D930C2AE-C92A-44E5-967D-68EE22958B60}" presName="spaceRect" presStyleCnt="0"/>
      <dgm:spPr/>
    </dgm:pt>
    <dgm:pt modelId="{C6A4D33F-1B6C-4C8F-8F7D-2B912BD8277C}" type="pres">
      <dgm:prSet presAssocID="{D930C2AE-C92A-44E5-967D-68EE22958B60}" presName="textRect" presStyleLbl="revTx" presStyleIdx="0" presStyleCnt="3">
        <dgm:presLayoutVars>
          <dgm:chMax val="1"/>
          <dgm:chPref val="1"/>
        </dgm:presLayoutVars>
      </dgm:prSet>
      <dgm:spPr/>
    </dgm:pt>
    <dgm:pt modelId="{B211F116-D97B-4BB1-A14E-3CAD1473AA15}" type="pres">
      <dgm:prSet presAssocID="{80A35BC5-BAA3-4842-A2FD-C927200BF23E}" presName="sibTrans" presStyleCnt="0"/>
      <dgm:spPr/>
    </dgm:pt>
    <dgm:pt modelId="{CB57FD1B-C2BA-4CCA-A4B8-8C0C0401AC9F}" type="pres">
      <dgm:prSet presAssocID="{B9D737B5-C0E5-47FF-83FF-734C0F686ABE}" presName="compNode" presStyleCnt="0"/>
      <dgm:spPr/>
    </dgm:pt>
    <dgm:pt modelId="{D6BB5FEF-2138-426E-9A36-7CC566CD71FB}" type="pres">
      <dgm:prSet presAssocID="{B9D737B5-C0E5-47FF-83FF-734C0F686AB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ck"/>
        </a:ext>
      </dgm:extLst>
    </dgm:pt>
    <dgm:pt modelId="{285434A1-76BA-4C06-8E2C-DF1BDE8B930B}" type="pres">
      <dgm:prSet presAssocID="{B9D737B5-C0E5-47FF-83FF-734C0F686ABE}" presName="spaceRect" presStyleCnt="0"/>
      <dgm:spPr/>
    </dgm:pt>
    <dgm:pt modelId="{A1B27AE9-4B94-45FE-827E-BC698322C06E}" type="pres">
      <dgm:prSet presAssocID="{B9D737B5-C0E5-47FF-83FF-734C0F686ABE}" presName="textRect" presStyleLbl="revTx" presStyleIdx="1" presStyleCnt="3">
        <dgm:presLayoutVars>
          <dgm:chMax val="1"/>
          <dgm:chPref val="1"/>
        </dgm:presLayoutVars>
      </dgm:prSet>
      <dgm:spPr/>
    </dgm:pt>
    <dgm:pt modelId="{D8B12C21-1A85-4640-B6D7-BB09095B37B3}" type="pres">
      <dgm:prSet presAssocID="{3F5510CA-F096-49CB-8E2C-F568684ECA42}" presName="sibTrans" presStyleCnt="0"/>
      <dgm:spPr/>
    </dgm:pt>
    <dgm:pt modelId="{700E0C2E-9A84-49E7-B104-243ED5022AA1}" type="pres">
      <dgm:prSet presAssocID="{8248C836-8D03-4F5E-BE15-4AF2E9E16EF8}" presName="compNode" presStyleCnt="0"/>
      <dgm:spPr/>
    </dgm:pt>
    <dgm:pt modelId="{1D9C43CD-C076-4AF7-A566-38593828631A}" type="pres">
      <dgm:prSet presAssocID="{8248C836-8D03-4F5E-BE15-4AF2E9E16EF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AADADB50-05E7-485C-84AC-AF756FC7D942}" type="pres">
      <dgm:prSet presAssocID="{8248C836-8D03-4F5E-BE15-4AF2E9E16EF8}" presName="spaceRect" presStyleCnt="0"/>
      <dgm:spPr/>
    </dgm:pt>
    <dgm:pt modelId="{6C1FE005-3154-4EB9-950F-5FF47C6314A6}" type="pres">
      <dgm:prSet presAssocID="{8248C836-8D03-4F5E-BE15-4AF2E9E16EF8}" presName="textRect" presStyleLbl="revTx" presStyleIdx="2" presStyleCnt="3">
        <dgm:presLayoutVars>
          <dgm:chMax val="1"/>
          <dgm:chPref val="1"/>
        </dgm:presLayoutVars>
      </dgm:prSet>
      <dgm:spPr/>
    </dgm:pt>
  </dgm:ptLst>
  <dgm:cxnLst>
    <dgm:cxn modelId="{AD2EAE07-2742-4173-A9CC-FEEDE5470D64}" type="presOf" srcId="{B9D737B5-C0E5-47FF-83FF-734C0F686ABE}" destId="{A1B27AE9-4B94-45FE-827E-BC698322C06E}" srcOrd="0" destOrd="0" presId="urn:microsoft.com/office/officeart/2018/2/layout/IconLabelList"/>
    <dgm:cxn modelId="{BE1A760C-EC10-4F67-8F0B-FF9E459C8F90}" srcId="{6565F2D4-8AE4-48F1-A2E3-BCC8FA3B5DD0}" destId="{8248C836-8D03-4F5E-BE15-4AF2E9E16EF8}" srcOrd="2" destOrd="0" parTransId="{3B1BC17D-2383-43B7-ABAF-653A239379B7}" sibTransId="{8B21E901-A266-4B4C-82C0-31A7ECBA2249}"/>
    <dgm:cxn modelId="{6ACAB71E-7CA9-481A-A812-BA765CE4941E}" type="presOf" srcId="{8248C836-8D03-4F5E-BE15-4AF2E9E16EF8}" destId="{6C1FE005-3154-4EB9-950F-5FF47C6314A6}" srcOrd="0" destOrd="0" presId="urn:microsoft.com/office/officeart/2018/2/layout/IconLabelList"/>
    <dgm:cxn modelId="{E7A57871-551A-4197-AE6B-12C3D65826AF}" srcId="{6565F2D4-8AE4-48F1-A2E3-BCC8FA3B5DD0}" destId="{D930C2AE-C92A-44E5-967D-68EE22958B60}" srcOrd="0" destOrd="0" parTransId="{76161B75-D017-435D-B84D-4E02EA1137E7}" sibTransId="{80A35BC5-BAA3-4842-A2FD-C927200BF23E}"/>
    <dgm:cxn modelId="{3D104392-2CEC-4217-8BA9-2AEED3E71882}" srcId="{6565F2D4-8AE4-48F1-A2E3-BCC8FA3B5DD0}" destId="{B9D737B5-C0E5-47FF-83FF-734C0F686ABE}" srcOrd="1" destOrd="0" parTransId="{754A8D9B-BC48-4D97-9748-36D7884E61B2}" sibTransId="{3F5510CA-F096-49CB-8E2C-F568684ECA42}"/>
    <dgm:cxn modelId="{19E82194-5428-44EA-A093-283D9849D7DE}" type="presOf" srcId="{6565F2D4-8AE4-48F1-A2E3-BCC8FA3B5DD0}" destId="{31DE0A8D-B44E-4FC9-ADCB-F4E8CF10C140}" srcOrd="0" destOrd="0" presId="urn:microsoft.com/office/officeart/2018/2/layout/IconLabelList"/>
    <dgm:cxn modelId="{8DB8D0B3-031C-4316-8089-23303C16C3B5}" type="presOf" srcId="{D930C2AE-C92A-44E5-967D-68EE22958B60}" destId="{C6A4D33F-1B6C-4C8F-8F7D-2B912BD8277C}" srcOrd="0" destOrd="0" presId="urn:microsoft.com/office/officeart/2018/2/layout/IconLabelList"/>
    <dgm:cxn modelId="{39D0B001-AAEB-4B5D-833B-BAA972EC6C66}" type="presParOf" srcId="{31DE0A8D-B44E-4FC9-ADCB-F4E8CF10C140}" destId="{2967FAFB-67D2-4D73-9FA5-FF691311C1FF}" srcOrd="0" destOrd="0" presId="urn:microsoft.com/office/officeart/2018/2/layout/IconLabelList"/>
    <dgm:cxn modelId="{589701A4-ACF4-4F33-A8C7-BB4010D4EFD0}" type="presParOf" srcId="{2967FAFB-67D2-4D73-9FA5-FF691311C1FF}" destId="{2D707912-F682-4988-BD50-64958BDD829D}" srcOrd="0" destOrd="0" presId="urn:microsoft.com/office/officeart/2018/2/layout/IconLabelList"/>
    <dgm:cxn modelId="{F0EDAEAC-6DC6-4B0E-8476-9BDD45D81B35}" type="presParOf" srcId="{2967FAFB-67D2-4D73-9FA5-FF691311C1FF}" destId="{6BC48734-EEB1-4932-BE37-E879CEB0DADC}" srcOrd="1" destOrd="0" presId="urn:microsoft.com/office/officeart/2018/2/layout/IconLabelList"/>
    <dgm:cxn modelId="{9D83A533-431B-44D7-9A0B-B095DBB15E3C}" type="presParOf" srcId="{2967FAFB-67D2-4D73-9FA5-FF691311C1FF}" destId="{C6A4D33F-1B6C-4C8F-8F7D-2B912BD8277C}" srcOrd="2" destOrd="0" presId="urn:microsoft.com/office/officeart/2018/2/layout/IconLabelList"/>
    <dgm:cxn modelId="{76A28AC6-E91D-4762-936E-956A87339407}" type="presParOf" srcId="{31DE0A8D-B44E-4FC9-ADCB-F4E8CF10C140}" destId="{B211F116-D97B-4BB1-A14E-3CAD1473AA15}" srcOrd="1" destOrd="0" presId="urn:microsoft.com/office/officeart/2018/2/layout/IconLabelList"/>
    <dgm:cxn modelId="{62C83687-44E5-4E83-933E-C1F11904B815}" type="presParOf" srcId="{31DE0A8D-B44E-4FC9-ADCB-F4E8CF10C140}" destId="{CB57FD1B-C2BA-4CCA-A4B8-8C0C0401AC9F}" srcOrd="2" destOrd="0" presId="urn:microsoft.com/office/officeart/2018/2/layout/IconLabelList"/>
    <dgm:cxn modelId="{4217D8A7-7692-40E0-8627-A61D0F102809}" type="presParOf" srcId="{CB57FD1B-C2BA-4CCA-A4B8-8C0C0401AC9F}" destId="{D6BB5FEF-2138-426E-9A36-7CC566CD71FB}" srcOrd="0" destOrd="0" presId="urn:microsoft.com/office/officeart/2018/2/layout/IconLabelList"/>
    <dgm:cxn modelId="{48348446-C988-4AB9-8456-102D92A8EAE3}" type="presParOf" srcId="{CB57FD1B-C2BA-4CCA-A4B8-8C0C0401AC9F}" destId="{285434A1-76BA-4C06-8E2C-DF1BDE8B930B}" srcOrd="1" destOrd="0" presId="urn:microsoft.com/office/officeart/2018/2/layout/IconLabelList"/>
    <dgm:cxn modelId="{7E8F7CB8-9FFD-4C9A-AB28-2254E8B62136}" type="presParOf" srcId="{CB57FD1B-C2BA-4CCA-A4B8-8C0C0401AC9F}" destId="{A1B27AE9-4B94-45FE-827E-BC698322C06E}" srcOrd="2" destOrd="0" presId="urn:microsoft.com/office/officeart/2018/2/layout/IconLabelList"/>
    <dgm:cxn modelId="{E422784C-55FB-4C46-BF7B-CB3B7789827D}" type="presParOf" srcId="{31DE0A8D-B44E-4FC9-ADCB-F4E8CF10C140}" destId="{D8B12C21-1A85-4640-B6D7-BB09095B37B3}" srcOrd="3" destOrd="0" presId="urn:microsoft.com/office/officeart/2018/2/layout/IconLabelList"/>
    <dgm:cxn modelId="{218E735B-FF7B-49BA-B453-DA32F2DC8469}" type="presParOf" srcId="{31DE0A8D-B44E-4FC9-ADCB-F4E8CF10C140}" destId="{700E0C2E-9A84-49E7-B104-243ED5022AA1}" srcOrd="4" destOrd="0" presId="urn:microsoft.com/office/officeart/2018/2/layout/IconLabelList"/>
    <dgm:cxn modelId="{4F52EB82-ABF7-4570-B96F-9D89C00FF4A6}" type="presParOf" srcId="{700E0C2E-9A84-49E7-B104-243ED5022AA1}" destId="{1D9C43CD-C076-4AF7-A566-38593828631A}" srcOrd="0" destOrd="0" presId="urn:microsoft.com/office/officeart/2018/2/layout/IconLabelList"/>
    <dgm:cxn modelId="{EF603E0D-4923-4659-888B-CD9903C912A4}" type="presParOf" srcId="{700E0C2E-9A84-49E7-B104-243ED5022AA1}" destId="{AADADB50-05E7-485C-84AC-AF756FC7D942}" srcOrd="1" destOrd="0" presId="urn:microsoft.com/office/officeart/2018/2/layout/IconLabelList"/>
    <dgm:cxn modelId="{483FF965-7701-490E-850F-625C8506AD1C}" type="presParOf" srcId="{700E0C2E-9A84-49E7-B104-243ED5022AA1}" destId="{6C1FE005-3154-4EB9-950F-5FF47C6314A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CD0958-3255-4332-93AE-66CB25224262}"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3B4FEB04-0EEC-4DEC-A811-ED5AC7C7307D}">
      <dgm:prSet/>
      <dgm:spPr/>
      <dgm:t>
        <a:bodyPr/>
        <a:lstStyle/>
        <a:p>
          <a:r>
            <a:rPr lang="en-GB"/>
            <a:t>Sense of touch</a:t>
          </a:r>
          <a:endParaRPr lang="en-US"/>
        </a:p>
      </dgm:t>
    </dgm:pt>
    <dgm:pt modelId="{338DC53C-6C45-456C-B23F-CCEA75DBE709}" type="parTrans" cxnId="{E0CEFAEA-D112-4630-BB47-F7F0CDB648D7}">
      <dgm:prSet/>
      <dgm:spPr/>
      <dgm:t>
        <a:bodyPr/>
        <a:lstStyle/>
        <a:p>
          <a:endParaRPr lang="en-US"/>
        </a:p>
      </dgm:t>
    </dgm:pt>
    <dgm:pt modelId="{4124A96C-F9CA-42FF-8E46-CC0AAF0F043C}" type="sibTrans" cxnId="{E0CEFAEA-D112-4630-BB47-F7F0CDB648D7}">
      <dgm:prSet/>
      <dgm:spPr/>
      <dgm:t>
        <a:bodyPr/>
        <a:lstStyle/>
        <a:p>
          <a:endParaRPr lang="en-US"/>
        </a:p>
      </dgm:t>
    </dgm:pt>
    <dgm:pt modelId="{C95F4B01-4599-4AB2-A0C4-89FF1178F585}">
      <dgm:prSet/>
      <dgm:spPr/>
      <dgm:t>
        <a:bodyPr/>
        <a:lstStyle/>
        <a:p>
          <a:r>
            <a:rPr lang="en-GB"/>
            <a:t>The two most common methods</a:t>
          </a:r>
          <a:endParaRPr lang="en-US"/>
        </a:p>
      </dgm:t>
    </dgm:pt>
    <dgm:pt modelId="{F55EC479-FF33-4EF4-B4F8-75A64B1DF5D2}" type="parTrans" cxnId="{28A17AE2-12F2-483E-9CB1-C9D1011BB682}">
      <dgm:prSet/>
      <dgm:spPr/>
      <dgm:t>
        <a:bodyPr/>
        <a:lstStyle/>
        <a:p>
          <a:endParaRPr lang="en-US"/>
        </a:p>
      </dgm:t>
    </dgm:pt>
    <dgm:pt modelId="{C54C3EAC-164A-44FA-A9BA-AEA3289031DE}" type="sibTrans" cxnId="{28A17AE2-12F2-483E-9CB1-C9D1011BB682}">
      <dgm:prSet/>
      <dgm:spPr/>
      <dgm:t>
        <a:bodyPr/>
        <a:lstStyle/>
        <a:p>
          <a:endParaRPr lang="en-US"/>
        </a:p>
      </dgm:t>
    </dgm:pt>
    <dgm:pt modelId="{4EEC0579-79E6-4B33-B5F8-32C25EC65AF8}">
      <dgm:prSet/>
      <dgm:spPr/>
      <dgm:t>
        <a:bodyPr/>
        <a:lstStyle/>
        <a:p>
          <a:r>
            <a:rPr lang="en-GB"/>
            <a:t>Different in their approach</a:t>
          </a:r>
          <a:endParaRPr lang="en-US"/>
        </a:p>
      </dgm:t>
    </dgm:pt>
    <dgm:pt modelId="{35574381-D1A6-424A-AA8A-97A7BD8B53A3}" type="parTrans" cxnId="{9EA57FB6-EF04-46C9-9397-3F86E9B2918E}">
      <dgm:prSet/>
      <dgm:spPr/>
      <dgm:t>
        <a:bodyPr/>
        <a:lstStyle/>
        <a:p>
          <a:endParaRPr lang="en-US"/>
        </a:p>
      </dgm:t>
    </dgm:pt>
    <dgm:pt modelId="{536B72D2-927B-40E2-B276-121F37176E5B}" type="sibTrans" cxnId="{9EA57FB6-EF04-46C9-9397-3F86E9B2918E}">
      <dgm:prSet/>
      <dgm:spPr/>
      <dgm:t>
        <a:bodyPr/>
        <a:lstStyle/>
        <a:p>
          <a:endParaRPr lang="en-US"/>
        </a:p>
      </dgm:t>
    </dgm:pt>
    <dgm:pt modelId="{060D360C-C488-42F6-980B-2BC12BF2A692}" type="pres">
      <dgm:prSet presAssocID="{DACD0958-3255-4332-93AE-66CB25224262}" presName="root" presStyleCnt="0">
        <dgm:presLayoutVars>
          <dgm:dir/>
          <dgm:resizeHandles val="exact"/>
        </dgm:presLayoutVars>
      </dgm:prSet>
      <dgm:spPr/>
    </dgm:pt>
    <dgm:pt modelId="{BD08C543-C4D1-4766-96FC-B7C5F2CD5414}" type="pres">
      <dgm:prSet presAssocID="{3B4FEB04-0EEC-4DEC-A811-ED5AC7C7307D}" presName="compNode" presStyleCnt="0"/>
      <dgm:spPr/>
    </dgm:pt>
    <dgm:pt modelId="{41183367-AA38-4ACA-B3D9-C46E91F6E121}" type="pres">
      <dgm:prSet presAssocID="{3B4FEB04-0EEC-4DEC-A811-ED5AC7C7307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ouchscreen with solid fill"/>
        </a:ext>
      </dgm:extLst>
    </dgm:pt>
    <dgm:pt modelId="{3F282AA7-F1B9-4381-8871-01E2CCD198CA}" type="pres">
      <dgm:prSet presAssocID="{3B4FEB04-0EEC-4DEC-A811-ED5AC7C7307D}" presName="spaceRect" presStyleCnt="0"/>
      <dgm:spPr/>
    </dgm:pt>
    <dgm:pt modelId="{03B297D2-F5F6-4CAE-AFA3-048B977C0E8B}" type="pres">
      <dgm:prSet presAssocID="{3B4FEB04-0EEC-4DEC-A811-ED5AC7C7307D}" presName="textRect" presStyleLbl="revTx" presStyleIdx="0" presStyleCnt="3">
        <dgm:presLayoutVars>
          <dgm:chMax val="1"/>
          <dgm:chPref val="1"/>
        </dgm:presLayoutVars>
      </dgm:prSet>
      <dgm:spPr/>
    </dgm:pt>
    <dgm:pt modelId="{A8DDC72A-1FD7-4979-BF8D-8462C86419BE}" type="pres">
      <dgm:prSet presAssocID="{4124A96C-F9CA-42FF-8E46-CC0AAF0F043C}" presName="sibTrans" presStyleCnt="0"/>
      <dgm:spPr/>
    </dgm:pt>
    <dgm:pt modelId="{05EC870D-879B-4CDF-B468-3E295F4BB0DB}" type="pres">
      <dgm:prSet presAssocID="{C95F4B01-4599-4AB2-A0C4-89FF1178F585}" presName="compNode" presStyleCnt="0"/>
      <dgm:spPr/>
    </dgm:pt>
    <dgm:pt modelId="{DC8C41BE-4C67-4659-B5A2-006A99ABCF2B}" type="pres">
      <dgm:prSet presAssocID="{C95F4B01-4599-4AB2-A0C4-89FF1178F585}"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with solid fill"/>
        </a:ext>
      </dgm:extLst>
    </dgm:pt>
    <dgm:pt modelId="{87974A98-7405-42D8-A4DC-1A20F57C2937}" type="pres">
      <dgm:prSet presAssocID="{C95F4B01-4599-4AB2-A0C4-89FF1178F585}" presName="spaceRect" presStyleCnt="0"/>
      <dgm:spPr/>
    </dgm:pt>
    <dgm:pt modelId="{A01A41B3-8345-42EB-B604-A93CC482EF2F}" type="pres">
      <dgm:prSet presAssocID="{C95F4B01-4599-4AB2-A0C4-89FF1178F585}" presName="textRect" presStyleLbl="revTx" presStyleIdx="1" presStyleCnt="3">
        <dgm:presLayoutVars>
          <dgm:chMax val="1"/>
          <dgm:chPref val="1"/>
        </dgm:presLayoutVars>
      </dgm:prSet>
      <dgm:spPr/>
    </dgm:pt>
    <dgm:pt modelId="{CB737EEC-AF26-47D9-82AC-DC16A0D4431D}" type="pres">
      <dgm:prSet presAssocID="{C54C3EAC-164A-44FA-A9BA-AEA3289031DE}" presName="sibTrans" presStyleCnt="0"/>
      <dgm:spPr/>
    </dgm:pt>
    <dgm:pt modelId="{99F37573-3189-4BCB-BA66-53532AC897EE}" type="pres">
      <dgm:prSet presAssocID="{4EEC0579-79E6-4B33-B5F8-32C25EC65AF8}" presName="compNode" presStyleCnt="0"/>
      <dgm:spPr/>
    </dgm:pt>
    <dgm:pt modelId="{015A1CB3-135C-451F-858F-63B780B4CD07}" type="pres">
      <dgm:prSet presAssocID="{4EEC0579-79E6-4B33-B5F8-32C25EC65AF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Fork In Road with solid fill"/>
        </a:ext>
      </dgm:extLst>
    </dgm:pt>
    <dgm:pt modelId="{4E67B890-4D9B-44E5-B716-230260D96C3C}" type="pres">
      <dgm:prSet presAssocID="{4EEC0579-79E6-4B33-B5F8-32C25EC65AF8}" presName="spaceRect" presStyleCnt="0"/>
      <dgm:spPr/>
    </dgm:pt>
    <dgm:pt modelId="{F36C82A0-7AE6-47F7-A385-5A332C81881A}" type="pres">
      <dgm:prSet presAssocID="{4EEC0579-79E6-4B33-B5F8-32C25EC65AF8}" presName="textRect" presStyleLbl="revTx" presStyleIdx="2" presStyleCnt="3">
        <dgm:presLayoutVars>
          <dgm:chMax val="1"/>
          <dgm:chPref val="1"/>
        </dgm:presLayoutVars>
      </dgm:prSet>
      <dgm:spPr/>
    </dgm:pt>
  </dgm:ptLst>
  <dgm:cxnLst>
    <dgm:cxn modelId="{C2D23E3F-8ED3-9E45-A3AC-82429F8C6113}" type="presOf" srcId="{4EEC0579-79E6-4B33-B5F8-32C25EC65AF8}" destId="{F36C82A0-7AE6-47F7-A385-5A332C81881A}" srcOrd="0" destOrd="0" presId="urn:microsoft.com/office/officeart/2018/2/layout/IconLabelList"/>
    <dgm:cxn modelId="{F8F3544C-ADAF-8A42-BDDB-424FA1E81DCD}" type="presOf" srcId="{DACD0958-3255-4332-93AE-66CB25224262}" destId="{060D360C-C488-42F6-980B-2BC12BF2A692}" srcOrd="0" destOrd="0" presId="urn:microsoft.com/office/officeart/2018/2/layout/IconLabelList"/>
    <dgm:cxn modelId="{9EA57FB6-EF04-46C9-9397-3F86E9B2918E}" srcId="{DACD0958-3255-4332-93AE-66CB25224262}" destId="{4EEC0579-79E6-4B33-B5F8-32C25EC65AF8}" srcOrd="2" destOrd="0" parTransId="{35574381-D1A6-424A-AA8A-97A7BD8B53A3}" sibTransId="{536B72D2-927B-40E2-B276-121F37176E5B}"/>
    <dgm:cxn modelId="{3D67E1D7-868F-C040-B625-73849519DF49}" type="presOf" srcId="{3B4FEB04-0EEC-4DEC-A811-ED5AC7C7307D}" destId="{03B297D2-F5F6-4CAE-AFA3-048B977C0E8B}" srcOrd="0" destOrd="0" presId="urn:microsoft.com/office/officeart/2018/2/layout/IconLabelList"/>
    <dgm:cxn modelId="{28A17AE2-12F2-483E-9CB1-C9D1011BB682}" srcId="{DACD0958-3255-4332-93AE-66CB25224262}" destId="{C95F4B01-4599-4AB2-A0C4-89FF1178F585}" srcOrd="1" destOrd="0" parTransId="{F55EC479-FF33-4EF4-B4F8-75A64B1DF5D2}" sibTransId="{C54C3EAC-164A-44FA-A9BA-AEA3289031DE}"/>
    <dgm:cxn modelId="{E0CEFAEA-D112-4630-BB47-F7F0CDB648D7}" srcId="{DACD0958-3255-4332-93AE-66CB25224262}" destId="{3B4FEB04-0EEC-4DEC-A811-ED5AC7C7307D}" srcOrd="0" destOrd="0" parTransId="{338DC53C-6C45-456C-B23F-CCEA75DBE709}" sibTransId="{4124A96C-F9CA-42FF-8E46-CC0AAF0F043C}"/>
    <dgm:cxn modelId="{56CB84FD-9AB1-3A48-9B6A-9F41956A17AB}" type="presOf" srcId="{C95F4B01-4599-4AB2-A0C4-89FF1178F585}" destId="{A01A41B3-8345-42EB-B604-A93CC482EF2F}" srcOrd="0" destOrd="0" presId="urn:microsoft.com/office/officeart/2018/2/layout/IconLabelList"/>
    <dgm:cxn modelId="{FE5FBBD2-0081-0040-87FF-1C755497757F}" type="presParOf" srcId="{060D360C-C488-42F6-980B-2BC12BF2A692}" destId="{BD08C543-C4D1-4766-96FC-B7C5F2CD5414}" srcOrd="0" destOrd="0" presId="urn:microsoft.com/office/officeart/2018/2/layout/IconLabelList"/>
    <dgm:cxn modelId="{27A6A0B6-A998-B742-ADBF-DFD51232531D}" type="presParOf" srcId="{BD08C543-C4D1-4766-96FC-B7C5F2CD5414}" destId="{41183367-AA38-4ACA-B3D9-C46E91F6E121}" srcOrd="0" destOrd="0" presId="urn:microsoft.com/office/officeart/2018/2/layout/IconLabelList"/>
    <dgm:cxn modelId="{5AD62A6E-F06A-1E41-B2C8-656106C5B702}" type="presParOf" srcId="{BD08C543-C4D1-4766-96FC-B7C5F2CD5414}" destId="{3F282AA7-F1B9-4381-8871-01E2CCD198CA}" srcOrd="1" destOrd="0" presId="urn:microsoft.com/office/officeart/2018/2/layout/IconLabelList"/>
    <dgm:cxn modelId="{08E5AF03-583C-634B-8B24-DA936EA3C8A2}" type="presParOf" srcId="{BD08C543-C4D1-4766-96FC-B7C5F2CD5414}" destId="{03B297D2-F5F6-4CAE-AFA3-048B977C0E8B}" srcOrd="2" destOrd="0" presId="urn:microsoft.com/office/officeart/2018/2/layout/IconLabelList"/>
    <dgm:cxn modelId="{A7135E4E-E01D-DB4F-AED2-5434CEEB3113}" type="presParOf" srcId="{060D360C-C488-42F6-980B-2BC12BF2A692}" destId="{A8DDC72A-1FD7-4979-BF8D-8462C86419BE}" srcOrd="1" destOrd="0" presId="urn:microsoft.com/office/officeart/2018/2/layout/IconLabelList"/>
    <dgm:cxn modelId="{99A50774-B1B5-BE4F-BFD9-F67DA1866651}" type="presParOf" srcId="{060D360C-C488-42F6-980B-2BC12BF2A692}" destId="{05EC870D-879B-4CDF-B468-3E295F4BB0DB}" srcOrd="2" destOrd="0" presId="urn:microsoft.com/office/officeart/2018/2/layout/IconLabelList"/>
    <dgm:cxn modelId="{188CCA4C-C3ED-B246-A60D-F963DF22F919}" type="presParOf" srcId="{05EC870D-879B-4CDF-B468-3E295F4BB0DB}" destId="{DC8C41BE-4C67-4659-B5A2-006A99ABCF2B}" srcOrd="0" destOrd="0" presId="urn:microsoft.com/office/officeart/2018/2/layout/IconLabelList"/>
    <dgm:cxn modelId="{8F47D174-4C3B-2143-9F80-B48D187C89D4}" type="presParOf" srcId="{05EC870D-879B-4CDF-B468-3E295F4BB0DB}" destId="{87974A98-7405-42D8-A4DC-1A20F57C2937}" srcOrd="1" destOrd="0" presId="urn:microsoft.com/office/officeart/2018/2/layout/IconLabelList"/>
    <dgm:cxn modelId="{438D2FDD-FE52-DB46-9D70-469AFCE8E472}" type="presParOf" srcId="{05EC870D-879B-4CDF-B468-3E295F4BB0DB}" destId="{A01A41B3-8345-42EB-B604-A93CC482EF2F}" srcOrd="2" destOrd="0" presId="urn:microsoft.com/office/officeart/2018/2/layout/IconLabelList"/>
    <dgm:cxn modelId="{1A2F70AD-45FB-2D46-B6C3-B2B5BA28A2F2}" type="presParOf" srcId="{060D360C-C488-42F6-980B-2BC12BF2A692}" destId="{CB737EEC-AF26-47D9-82AC-DC16A0D4431D}" srcOrd="3" destOrd="0" presId="urn:microsoft.com/office/officeart/2018/2/layout/IconLabelList"/>
    <dgm:cxn modelId="{190A85C7-4AB3-2A4C-B468-7E0C85059E82}" type="presParOf" srcId="{060D360C-C488-42F6-980B-2BC12BF2A692}" destId="{99F37573-3189-4BCB-BA66-53532AC897EE}" srcOrd="4" destOrd="0" presId="urn:microsoft.com/office/officeart/2018/2/layout/IconLabelList"/>
    <dgm:cxn modelId="{26125AAE-3AA6-7A40-937A-4D047B884621}" type="presParOf" srcId="{99F37573-3189-4BCB-BA66-53532AC897EE}" destId="{015A1CB3-135C-451F-858F-63B780B4CD07}" srcOrd="0" destOrd="0" presId="urn:microsoft.com/office/officeart/2018/2/layout/IconLabelList"/>
    <dgm:cxn modelId="{D31C9838-5654-0646-959B-A57C358C252B}" type="presParOf" srcId="{99F37573-3189-4BCB-BA66-53532AC897EE}" destId="{4E67B890-4D9B-44E5-B716-230260D96C3C}" srcOrd="1" destOrd="0" presId="urn:microsoft.com/office/officeart/2018/2/layout/IconLabelList"/>
    <dgm:cxn modelId="{16B91310-4DDE-CF47-A0DE-95643ACE4A13}" type="presParOf" srcId="{99F37573-3189-4BCB-BA66-53532AC897EE}" destId="{F36C82A0-7AE6-47F7-A385-5A332C81881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0DCDD6C-D492-4C42-A87D-2C28E60F935A}"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4802ECB7-C697-435A-B578-610F32F23875}">
      <dgm:prSet/>
      <dgm:spPr/>
      <dgm:t>
        <a:bodyPr/>
        <a:lstStyle/>
        <a:p>
          <a:pPr>
            <a:lnSpc>
              <a:spcPct val="100000"/>
            </a:lnSpc>
            <a:defRPr b="1"/>
          </a:pPr>
          <a:r>
            <a:rPr lang="en-GB" b="0" i="0" baseline="0"/>
            <a:t>Predefined equations with</a:t>
          </a:r>
          <a:br>
            <a:rPr lang="en-GB" b="0" i="0" baseline="0"/>
          </a:br>
          <a:r>
            <a:rPr lang="en-GB" b="0" i="0" baseline="0" err="1"/>
            <a:t>tunable</a:t>
          </a:r>
          <a:r>
            <a:rPr lang="en-GB" b="0" i="0" baseline="0"/>
            <a:t> parameters</a:t>
          </a:r>
          <a:endParaRPr lang="en-US"/>
        </a:p>
      </dgm:t>
    </dgm:pt>
    <dgm:pt modelId="{56EA063A-3C0D-41BC-936A-79EB74703615}" type="parTrans" cxnId="{5D9AE603-1105-4CB5-ACF8-4A4C110AD600}">
      <dgm:prSet/>
      <dgm:spPr/>
      <dgm:t>
        <a:bodyPr/>
        <a:lstStyle/>
        <a:p>
          <a:endParaRPr lang="en-US"/>
        </a:p>
      </dgm:t>
    </dgm:pt>
    <dgm:pt modelId="{989061FD-748E-4CA8-817E-405E2E7E9B07}" type="sibTrans" cxnId="{5D9AE603-1105-4CB5-ACF8-4A4C110AD600}">
      <dgm:prSet/>
      <dgm:spPr/>
      <dgm:t>
        <a:bodyPr/>
        <a:lstStyle/>
        <a:p>
          <a:endParaRPr lang="en-US"/>
        </a:p>
      </dgm:t>
    </dgm:pt>
    <dgm:pt modelId="{6F2E06C3-D3B1-45F4-AC7B-2B15A3B0F1E8}">
      <dgm:prSet/>
      <dgm:spPr/>
      <dgm:t>
        <a:bodyPr/>
        <a:lstStyle/>
        <a:p>
          <a:pPr>
            <a:lnSpc>
              <a:spcPct val="100000"/>
            </a:lnSpc>
            <a:defRPr b="1"/>
          </a:pPr>
          <a:r>
            <a:rPr lang="en-GB" b="0" i="0" baseline="0"/>
            <a:t>Pure sine wave</a:t>
          </a:r>
          <a:endParaRPr lang="en-US"/>
        </a:p>
      </dgm:t>
    </dgm:pt>
    <dgm:pt modelId="{3DF5E2DD-1F13-4E2F-9B0D-C1CB30E02707}" type="parTrans" cxnId="{D8C2D5B8-F658-4435-925A-EE54B1BA75C7}">
      <dgm:prSet/>
      <dgm:spPr/>
      <dgm:t>
        <a:bodyPr/>
        <a:lstStyle/>
        <a:p>
          <a:endParaRPr lang="en-US"/>
        </a:p>
      </dgm:t>
    </dgm:pt>
    <dgm:pt modelId="{FB4D4645-CDEF-4CB8-9C6D-B8C0147CF777}" type="sibTrans" cxnId="{D8C2D5B8-F658-4435-925A-EE54B1BA75C7}">
      <dgm:prSet/>
      <dgm:spPr/>
      <dgm:t>
        <a:bodyPr/>
        <a:lstStyle/>
        <a:p>
          <a:endParaRPr lang="en-US"/>
        </a:p>
      </dgm:t>
    </dgm:pt>
    <dgm:pt modelId="{E8120E65-1AF7-443C-B129-B1763F11BF4D}">
      <dgm:prSet/>
      <dgm:spPr/>
      <dgm:t>
        <a:bodyPr/>
        <a:lstStyle/>
        <a:p>
          <a:pPr>
            <a:lnSpc>
              <a:spcPct val="100000"/>
            </a:lnSpc>
          </a:pPr>
          <a:r>
            <a:rPr lang="en-GB" b="0" i="0" baseline="0"/>
            <a:t>Amplitude, frequency and sample rate</a:t>
          </a:r>
          <a:endParaRPr lang="en-US"/>
        </a:p>
      </dgm:t>
    </dgm:pt>
    <dgm:pt modelId="{A502FDC5-5690-4C8A-9E99-2913C9E2B4B1}" type="parTrans" cxnId="{F9684DA5-0787-4440-83D8-F1561D5CD746}">
      <dgm:prSet/>
      <dgm:spPr/>
      <dgm:t>
        <a:bodyPr/>
        <a:lstStyle/>
        <a:p>
          <a:endParaRPr lang="en-US"/>
        </a:p>
      </dgm:t>
    </dgm:pt>
    <dgm:pt modelId="{B761055E-4EE8-494B-94C0-468281BEED26}" type="sibTrans" cxnId="{F9684DA5-0787-4440-83D8-F1561D5CD746}">
      <dgm:prSet/>
      <dgm:spPr/>
      <dgm:t>
        <a:bodyPr/>
        <a:lstStyle/>
        <a:p>
          <a:endParaRPr lang="en-US"/>
        </a:p>
      </dgm:t>
    </dgm:pt>
    <dgm:pt modelId="{C0BE7D01-D433-4AE1-8128-B146CA1D936C}" type="pres">
      <dgm:prSet presAssocID="{D0DCDD6C-D492-4C42-A87D-2C28E60F935A}" presName="root" presStyleCnt="0">
        <dgm:presLayoutVars>
          <dgm:dir/>
          <dgm:resizeHandles val="exact"/>
        </dgm:presLayoutVars>
      </dgm:prSet>
      <dgm:spPr/>
    </dgm:pt>
    <dgm:pt modelId="{949D3DE2-0B2A-4A64-9E7A-1530ADA29BBD}" type="pres">
      <dgm:prSet presAssocID="{4802ECB7-C697-435A-B578-610F32F23875}" presName="compNode" presStyleCnt="0"/>
      <dgm:spPr/>
    </dgm:pt>
    <dgm:pt modelId="{5633EAA1-AB87-4B83-BCB0-FE64D1ED550D}" type="pres">
      <dgm:prSet presAssocID="{4802ECB7-C697-435A-B578-610F32F2387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ettings with solid fill"/>
        </a:ext>
      </dgm:extLst>
    </dgm:pt>
    <dgm:pt modelId="{E61F985D-0002-4221-B217-DD6191A946C4}" type="pres">
      <dgm:prSet presAssocID="{4802ECB7-C697-435A-B578-610F32F23875}" presName="iconSpace" presStyleCnt="0"/>
      <dgm:spPr/>
    </dgm:pt>
    <dgm:pt modelId="{A1689D4C-989E-45CE-B839-1D4BFA335543}" type="pres">
      <dgm:prSet presAssocID="{4802ECB7-C697-435A-B578-610F32F23875}" presName="parTx" presStyleLbl="revTx" presStyleIdx="0" presStyleCnt="4">
        <dgm:presLayoutVars>
          <dgm:chMax val="0"/>
          <dgm:chPref val="0"/>
        </dgm:presLayoutVars>
      </dgm:prSet>
      <dgm:spPr/>
    </dgm:pt>
    <dgm:pt modelId="{821F8F31-C2BE-46A9-BBCE-7D9CC0A05043}" type="pres">
      <dgm:prSet presAssocID="{4802ECB7-C697-435A-B578-610F32F23875}" presName="txSpace" presStyleCnt="0"/>
      <dgm:spPr/>
    </dgm:pt>
    <dgm:pt modelId="{06603A2F-3B79-40F4-9F8C-8E0B1AD34AFB}" type="pres">
      <dgm:prSet presAssocID="{4802ECB7-C697-435A-B578-610F32F23875}" presName="desTx" presStyleLbl="revTx" presStyleIdx="1" presStyleCnt="4">
        <dgm:presLayoutVars/>
      </dgm:prSet>
      <dgm:spPr/>
    </dgm:pt>
    <dgm:pt modelId="{2D84932F-8D69-424F-9130-DF2E787F96AD}" type="pres">
      <dgm:prSet presAssocID="{989061FD-748E-4CA8-817E-405E2E7E9B07}" presName="sibTrans" presStyleCnt="0"/>
      <dgm:spPr/>
    </dgm:pt>
    <dgm:pt modelId="{675C714E-BE32-47AE-B406-B3D9380EB58F}" type="pres">
      <dgm:prSet presAssocID="{6F2E06C3-D3B1-45F4-AC7B-2B15A3B0F1E8}" presName="compNode" presStyleCnt="0"/>
      <dgm:spPr/>
    </dgm:pt>
    <dgm:pt modelId="{FA9B175E-7EF1-4C7C-B0DF-98E82334DE12}" type="pres">
      <dgm:prSet presAssocID="{6F2E06C3-D3B1-45F4-AC7B-2B15A3B0F1E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Voice"/>
        </a:ext>
      </dgm:extLst>
    </dgm:pt>
    <dgm:pt modelId="{8AAEFE51-45E0-4155-96BB-2706B0EBBECA}" type="pres">
      <dgm:prSet presAssocID="{6F2E06C3-D3B1-45F4-AC7B-2B15A3B0F1E8}" presName="iconSpace" presStyleCnt="0"/>
      <dgm:spPr/>
    </dgm:pt>
    <dgm:pt modelId="{99025B43-A259-4D01-83EB-18E6A5939D06}" type="pres">
      <dgm:prSet presAssocID="{6F2E06C3-D3B1-45F4-AC7B-2B15A3B0F1E8}" presName="parTx" presStyleLbl="revTx" presStyleIdx="2" presStyleCnt="4">
        <dgm:presLayoutVars>
          <dgm:chMax val="0"/>
          <dgm:chPref val="0"/>
        </dgm:presLayoutVars>
      </dgm:prSet>
      <dgm:spPr/>
    </dgm:pt>
    <dgm:pt modelId="{65AFBE3A-2617-49DB-8B0E-F25AE721944F}" type="pres">
      <dgm:prSet presAssocID="{6F2E06C3-D3B1-45F4-AC7B-2B15A3B0F1E8}" presName="txSpace" presStyleCnt="0"/>
      <dgm:spPr/>
    </dgm:pt>
    <dgm:pt modelId="{F6D32791-8B5E-4679-8C6F-A99F09122F5F}" type="pres">
      <dgm:prSet presAssocID="{6F2E06C3-D3B1-45F4-AC7B-2B15A3B0F1E8}" presName="desTx" presStyleLbl="revTx" presStyleIdx="3" presStyleCnt="4">
        <dgm:presLayoutVars/>
      </dgm:prSet>
      <dgm:spPr/>
    </dgm:pt>
  </dgm:ptLst>
  <dgm:cxnLst>
    <dgm:cxn modelId="{5D9AE603-1105-4CB5-ACF8-4A4C110AD600}" srcId="{D0DCDD6C-D492-4C42-A87D-2C28E60F935A}" destId="{4802ECB7-C697-435A-B578-610F32F23875}" srcOrd="0" destOrd="0" parTransId="{56EA063A-3C0D-41BC-936A-79EB74703615}" sibTransId="{989061FD-748E-4CA8-817E-405E2E7E9B07}"/>
    <dgm:cxn modelId="{91436F07-6E19-409F-9CF8-27F9FEFE68DF}" type="presOf" srcId="{D0DCDD6C-D492-4C42-A87D-2C28E60F935A}" destId="{C0BE7D01-D433-4AE1-8128-B146CA1D936C}" srcOrd="0" destOrd="0" presId="urn:microsoft.com/office/officeart/2018/5/layout/CenteredIconLabelDescriptionList"/>
    <dgm:cxn modelId="{40747819-603D-4EDF-94A8-1B38F5F96A7C}" type="presOf" srcId="{E8120E65-1AF7-443C-B129-B1763F11BF4D}" destId="{F6D32791-8B5E-4679-8C6F-A99F09122F5F}" srcOrd="0" destOrd="0" presId="urn:microsoft.com/office/officeart/2018/5/layout/CenteredIconLabelDescriptionList"/>
    <dgm:cxn modelId="{4A97B028-F45D-45D7-BD68-83B6540C0239}" type="presOf" srcId="{6F2E06C3-D3B1-45F4-AC7B-2B15A3B0F1E8}" destId="{99025B43-A259-4D01-83EB-18E6A5939D06}" srcOrd="0" destOrd="0" presId="urn:microsoft.com/office/officeart/2018/5/layout/CenteredIconLabelDescriptionList"/>
    <dgm:cxn modelId="{7CF181A2-F1B7-4DDB-9EF8-7C80138AFBD3}" type="presOf" srcId="{4802ECB7-C697-435A-B578-610F32F23875}" destId="{A1689D4C-989E-45CE-B839-1D4BFA335543}" srcOrd="0" destOrd="0" presId="urn:microsoft.com/office/officeart/2018/5/layout/CenteredIconLabelDescriptionList"/>
    <dgm:cxn modelId="{F9684DA5-0787-4440-83D8-F1561D5CD746}" srcId="{6F2E06C3-D3B1-45F4-AC7B-2B15A3B0F1E8}" destId="{E8120E65-1AF7-443C-B129-B1763F11BF4D}" srcOrd="0" destOrd="0" parTransId="{A502FDC5-5690-4C8A-9E99-2913C9E2B4B1}" sibTransId="{B761055E-4EE8-494B-94C0-468281BEED26}"/>
    <dgm:cxn modelId="{D8C2D5B8-F658-4435-925A-EE54B1BA75C7}" srcId="{D0DCDD6C-D492-4C42-A87D-2C28E60F935A}" destId="{6F2E06C3-D3B1-45F4-AC7B-2B15A3B0F1E8}" srcOrd="1" destOrd="0" parTransId="{3DF5E2DD-1F13-4E2F-9B0D-C1CB30E02707}" sibTransId="{FB4D4645-CDEF-4CB8-9C6D-B8C0147CF777}"/>
    <dgm:cxn modelId="{80466450-15C2-4F7B-94EF-D7448B863284}" type="presParOf" srcId="{C0BE7D01-D433-4AE1-8128-B146CA1D936C}" destId="{949D3DE2-0B2A-4A64-9E7A-1530ADA29BBD}" srcOrd="0" destOrd="0" presId="urn:microsoft.com/office/officeart/2018/5/layout/CenteredIconLabelDescriptionList"/>
    <dgm:cxn modelId="{585EB09A-72D4-4916-9D54-DDA3E00BE69A}" type="presParOf" srcId="{949D3DE2-0B2A-4A64-9E7A-1530ADA29BBD}" destId="{5633EAA1-AB87-4B83-BCB0-FE64D1ED550D}" srcOrd="0" destOrd="0" presId="urn:microsoft.com/office/officeart/2018/5/layout/CenteredIconLabelDescriptionList"/>
    <dgm:cxn modelId="{1C4671AE-C951-4ECB-B7D1-AC7B9D4D4E24}" type="presParOf" srcId="{949D3DE2-0B2A-4A64-9E7A-1530ADA29BBD}" destId="{E61F985D-0002-4221-B217-DD6191A946C4}" srcOrd="1" destOrd="0" presId="urn:microsoft.com/office/officeart/2018/5/layout/CenteredIconLabelDescriptionList"/>
    <dgm:cxn modelId="{9E02D5B1-6475-4183-8A99-37B2326DF1FB}" type="presParOf" srcId="{949D3DE2-0B2A-4A64-9E7A-1530ADA29BBD}" destId="{A1689D4C-989E-45CE-B839-1D4BFA335543}" srcOrd="2" destOrd="0" presId="urn:microsoft.com/office/officeart/2018/5/layout/CenteredIconLabelDescriptionList"/>
    <dgm:cxn modelId="{A1FC388A-AB78-4B79-B1A6-099141C84689}" type="presParOf" srcId="{949D3DE2-0B2A-4A64-9E7A-1530ADA29BBD}" destId="{821F8F31-C2BE-46A9-BBCE-7D9CC0A05043}" srcOrd="3" destOrd="0" presId="urn:microsoft.com/office/officeart/2018/5/layout/CenteredIconLabelDescriptionList"/>
    <dgm:cxn modelId="{3D421988-A267-4874-BE48-316B82479724}" type="presParOf" srcId="{949D3DE2-0B2A-4A64-9E7A-1530ADA29BBD}" destId="{06603A2F-3B79-40F4-9F8C-8E0B1AD34AFB}" srcOrd="4" destOrd="0" presId="urn:microsoft.com/office/officeart/2018/5/layout/CenteredIconLabelDescriptionList"/>
    <dgm:cxn modelId="{6FE400E8-7E66-4243-80F3-3DC8D390F39C}" type="presParOf" srcId="{C0BE7D01-D433-4AE1-8128-B146CA1D936C}" destId="{2D84932F-8D69-424F-9130-DF2E787F96AD}" srcOrd="1" destOrd="0" presId="urn:microsoft.com/office/officeart/2018/5/layout/CenteredIconLabelDescriptionList"/>
    <dgm:cxn modelId="{17C6DE71-8649-4087-9A2E-EEED9FBF4A8E}" type="presParOf" srcId="{C0BE7D01-D433-4AE1-8128-B146CA1D936C}" destId="{675C714E-BE32-47AE-B406-B3D9380EB58F}" srcOrd="2" destOrd="0" presId="urn:microsoft.com/office/officeart/2018/5/layout/CenteredIconLabelDescriptionList"/>
    <dgm:cxn modelId="{8F2BC1EA-CA8E-46A2-AB42-0632CC4F0231}" type="presParOf" srcId="{675C714E-BE32-47AE-B406-B3D9380EB58F}" destId="{FA9B175E-7EF1-4C7C-B0DF-98E82334DE12}" srcOrd="0" destOrd="0" presId="urn:microsoft.com/office/officeart/2018/5/layout/CenteredIconLabelDescriptionList"/>
    <dgm:cxn modelId="{2729B3F9-CD84-4992-BFCE-C1EFB181FD9A}" type="presParOf" srcId="{675C714E-BE32-47AE-B406-B3D9380EB58F}" destId="{8AAEFE51-45E0-4155-96BB-2706B0EBBECA}" srcOrd="1" destOrd="0" presId="urn:microsoft.com/office/officeart/2018/5/layout/CenteredIconLabelDescriptionList"/>
    <dgm:cxn modelId="{81A0BC07-22F7-447C-9923-FF274092FE43}" type="presParOf" srcId="{675C714E-BE32-47AE-B406-B3D9380EB58F}" destId="{99025B43-A259-4D01-83EB-18E6A5939D06}" srcOrd="2" destOrd="0" presId="urn:microsoft.com/office/officeart/2018/5/layout/CenteredIconLabelDescriptionList"/>
    <dgm:cxn modelId="{1FFD0387-D427-4797-B1B4-0056031BE7FA}" type="presParOf" srcId="{675C714E-BE32-47AE-B406-B3D9380EB58F}" destId="{65AFBE3A-2617-49DB-8B0E-F25AE721944F}" srcOrd="3" destOrd="0" presId="urn:microsoft.com/office/officeart/2018/5/layout/CenteredIconLabelDescriptionList"/>
    <dgm:cxn modelId="{F99FADFD-45A0-45CE-B2F2-64E098044CDA}" type="presParOf" srcId="{675C714E-BE32-47AE-B406-B3D9380EB58F}" destId="{F6D32791-8B5E-4679-8C6F-A99F09122F5F}" srcOrd="4" destOrd="0" presId="urn:microsoft.com/office/officeart/2018/5/layout/CenteredIconLabelDescrip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734C5F-C4C5-4F1D-9FAE-146B97ECCC80}" type="doc">
      <dgm:prSet loTypeId="urn:microsoft.com/office/officeart/2018/5/layout/IconCircleLabelList" loCatId="icon" qsTypeId="urn:microsoft.com/office/officeart/2005/8/quickstyle/simple3" qsCatId="simple" csTypeId="urn:microsoft.com/office/officeart/2005/8/colors/accent1_2" csCatId="accent1" phldr="1"/>
      <dgm:spPr/>
      <dgm:t>
        <a:bodyPr/>
        <a:lstStyle/>
        <a:p>
          <a:endParaRPr lang="en-US"/>
        </a:p>
      </dgm:t>
    </dgm:pt>
    <dgm:pt modelId="{80C8863B-4B21-4B2B-9F92-87F2FEFC2CCB}">
      <dgm:prSet custT="1"/>
      <dgm:spPr/>
      <dgm:t>
        <a:bodyPr/>
        <a:lstStyle/>
        <a:p>
          <a:pPr>
            <a:lnSpc>
              <a:spcPct val="100000"/>
            </a:lnSpc>
            <a:defRPr cap="all"/>
          </a:pPr>
          <a:r>
            <a:rPr lang="en-GB" sz="1400" b="0" i="0" cap="none" baseline="0"/>
            <a:t>Collecting data</a:t>
          </a:r>
          <a:endParaRPr lang="en-US" sz="1400" cap="none"/>
        </a:p>
      </dgm:t>
    </dgm:pt>
    <dgm:pt modelId="{19EE9854-BF9D-48C2-B42B-AF652346EC4C}" type="parTrans" cxnId="{980BA591-4E51-499D-9759-78A2D592A836}">
      <dgm:prSet/>
      <dgm:spPr/>
      <dgm:t>
        <a:bodyPr/>
        <a:lstStyle/>
        <a:p>
          <a:endParaRPr lang="en-US" sz="1400"/>
        </a:p>
      </dgm:t>
    </dgm:pt>
    <dgm:pt modelId="{20B8D316-4BCB-4BBD-95D8-8CAF58ED3FFC}" type="sibTrans" cxnId="{980BA591-4E51-499D-9759-78A2D592A836}">
      <dgm:prSet/>
      <dgm:spPr/>
      <dgm:t>
        <a:bodyPr/>
        <a:lstStyle/>
        <a:p>
          <a:endParaRPr lang="en-US" sz="1400"/>
        </a:p>
      </dgm:t>
    </dgm:pt>
    <dgm:pt modelId="{75EB22A0-21FE-4B6D-BC7B-576C33C94B9B}">
      <dgm:prSet custT="1"/>
      <dgm:spPr/>
      <dgm:t>
        <a:bodyPr/>
        <a:lstStyle/>
        <a:p>
          <a:pPr>
            <a:lnSpc>
              <a:spcPct val="100000"/>
            </a:lnSpc>
            <a:defRPr cap="all"/>
          </a:pPr>
          <a:r>
            <a:rPr lang="en-GB" sz="1400" b="0" i="0" cap="none" baseline="0"/>
            <a:t>Acceleration</a:t>
          </a:r>
          <a:r>
            <a:rPr lang="en-GB" sz="1400" b="0" i="0" baseline="0">
              <a:latin typeface="Microsoft New Tai Lue"/>
            </a:rPr>
            <a:t> </a:t>
          </a:r>
        </a:p>
        <a:p>
          <a:pPr>
            <a:lnSpc>
              <a:spcPct val="100000"/>
            </a:lnSpc>
            <a:defRPr cap="all"/>
          </a:pPr>
          <a:r>
            <a:rPr lang="en-GB" sz="1400" cap="none">
              <a:latin typeface="Microsoft New Tai Lue"/>
            </a:rPr>
            <a:t>and velocity</a:t>
          </a:r>
          <a:endParaRPr lang="en-US" sz="1400"/>
        </a:p>
      </dgm:t>
    </dgm:pt>
    <dgm:pt modelId="{9DFC2668-8476-487F-981A-8A3AD3480F53}" type="parTrans" cxnId="{F41EFCC4-7E32-4128-9025-3C6D1B86F172}">
      <dgm:prSet/>
      <dgm:spPr/>
      <dgm:t>
        <a:bodyPr/>
        <a:lstStyle/>
        <a:p>
          <a:endParaRPr lang="en-US" sz="1400"/>
        </a:p>
      </dgm:t>
    </dgm:pt>
    <dgm:pt modelId="{B128C1C3-D893-4FF7-BEE0-1136E37E86F8}" type="sibTrans" cxnId="{F41EFCC4-7E32-4128-9025-3C6D1B86F172}">
      <dgm:prSet/>
      <dgm:spPr/>
      <dgm:t>
        <a:bodyPr/>
        <a:lstStyle/>
        <a:p>
          <a:endParaRPr lang="en-US" sz="1400"/>
        </a:p>
      </dgm:t>
    </dgm:pt>
    <dgm:pt modelId="{4C125E43-3C7C-4936-87A3-69B5605F55AB}">
      <dgm:prSet custT="1"/>
      <dgm:spPr/>
      <dgm:t>
        <a:bodyPr/>
        <a:lstStyle/>
        <a:p>
          <a:pPr>
            <a:lnSpc>
              <a:spcPct val="100000"/>
            </a:lnSpc>
            <a:defRPr cap="all"/>
          </a:pPr>
          <a:r>
            <a:rPr lang="en-GB" sz="1400" b="0" i="0" cap="none" baseline="0"/>
            <a:t>Haptic feedback</a:t>
          </a:r>
          <a:endParaRPr lang="en-US" sz="1400" cap="none"/>
        </a:p>
      </dgm:t>
    </dgm:pt>
    <dgm:pt modelId="{6FC42E4D-2B98-41F3-8822-F07CA6D0AF86}" type="parTrans" cxnId="{644A2D1F-E40B-4D50-9100-F7BF4950868F}">
      <dgm:prSet/>
      <dgm:spPr/>
      <dgm:t>
        <a:bodyPr/>
        <a:lstStyle/>
        <a:p>
          <a:endParaRPr lang="en-US" sz="1400"/>
        </a:p>
      </dgm:t>
    </dgm:pt>
    <dgm:pt modelId="{BB758F2E-6F54-4329-B584-E9B72EBBE51D}" type="sibTrans" cxnId="{644A2D1F-E40B-4D50-9100-F7BF4950868F}">
      <dgm:prSet/>
      <dgm:spPr/>
      <dgm:t>
        <a:bodyPr/>
        <a:lstStyle/>
        <a:p>
          <a:endParaRPr lang="en-US" sz="1400"/>
        </a:p>
      </dgm:t>
    </dgm:pt>
    <dgm:pt modelId="{6D03CFEE-0AEC-401F-804F-25C0728757A4}">
      <dgm:prSet phldr="0" custT="1"/>
      <dgm:spPr/>
      <dgm:t>
        <a:bodyPr/>
        <a:lstStyle/>
        <a:p>
          <a:pPr>
            <a:lnSpc>
              <a:spcPct val="100000"/>
            </a:lnSpc>
            <a:defRPr cap="all"/>
          </a:pPr>
          <a:r>
            <a:rPr lang="en-GB" sz="1400" b="0" i="0" cap="none" baseline="0" err="1">
              <a:latin typeface="Arial"/>
              <a:cs typeface="Arial"/>
            </a:rPr>
            <a:t>Sensorized</a:t>
          </a:r>
          <a:r>
            <a:rPr lang="en-GB" sz="1400" b="0" i="0" cap="none" baseline="0">
              <a:latin typeface="Arial"/>
              <a:cs typeface="Arial"/>
            </a:rPr>
            <a:t> tool</a:t>
          </a:r>
          <a:endParaRPr lang="en-US" sz="1400" b="0" i="0" cap="none" baseline="0">
            <a:latin typeface="Arial"/>
            <a:cs typeface="Arial"/>
          </a:endParaRPr>
        </a:p>
      </dgm:t>
    </dgm:pt>
    <dgm:pt modelId="{1F13304C-9FB9-4FD0-9818-55DED0D66BC5}" type="parTrans" cxnId="{BCE6FEB3-95EE-4B74-BE43-97C76DBABC75}">
      <dgm:prSet/>
      <dgm:spPr/>
      <dgm:t>
        <a:bodyPr/>
        <a:lstStyle/>
        <a:p>
          <a:endParaRPr lang="en-GB" sz="1400"/>
        </a:p>
      </dgm:t>
    </dgm:pt>
    <dgm:pt modelId="{12AFD42F-07E5-4C3E-964E-FE3F851381C5}" type="sibTrans" cxnId="{BCE6FEB3-95EE-4B74-BE43-97C76DBABC75}">
      <dgm:prSet/>
      <dgm:spPr/>
      <dgm:t>
        <a:bodyPr/>
        <a:lstStyle/>
        <a:p>
          <a:endParaRPr lang="en-GB" sz="1400"/>
        </a:p>
      </dgm:t>
    </dgm:pt>
    <dgm:pt modelId="{CD5F7B1E-53C9-41E0-8F1C-33E58F2FD486}" type="pres">
      <dgm:prSet presAssocID="{0B734C5F-C4C5-4F1D-9FAE-146B97ECCC80}" presName="root" presStyleCnt="0">
        <dgm:presLayoutVars>
          <dgm:dir/>
          <dgm:resizeHandles val="exact"/>
        </dgm:presLayoutVars>
      </dgm:prSet>
      <dgm:spPr/>
    </dgm:pt>
    <dgm:pt modelId="{3F8A2588-133D-4878-B773-21878ACCDAC2}" type="pres">
      <dgm:prSet presAssocID="{6D03CFEE-0AEC-401F-804F-25C0728757A4}" presName="compNode" presStyleCnt="0"/>
      <dgm:spPr/>
    </dgm:pt>
    <dgm:pt modelId="{77E6BA13-8C2D-4D6A-9ACC-C2F1E8D2983D}" type="pres">
      <dgm:prSet presAssocID="{6D03CFEE-0AEC-401F-804F-25C0728757A4}" presName="iconBgRect" presStyleLbl="bgShp" presStyleIdx="0" presStyleCnt="4"/>
      <dgm:spPr>
        <a:noFill/>
      </dgm:spPr>
    </dgm:pt>
    <dgm:pt modelId="{99006E1B-683B-445F-94EE-7F386F0B17C3}" type="pres">
      <dgm:prSet presAssocID="{6D03CFEE-0AEC-401F-804F-25C0728757A4}"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Paint brush with solid fill"/>
        </a:ext>
      </dgm:extLst>
    </dgm:pt>
    <dgm:pt modelId="{3B92B515-C5A6-423F-9ABD-1B987AA82E2E}" type="pres">
      <dgm:prSet presAssocID="{6D03CFEE-0AEC-401F-804F-25C0728757A4}" presName="spaceRect" presStyleCnt="0"/>
      <dgm:spPr/>
    </dgm:pt>
    <dgm:pt modelId="{140D8296-4BA9-4C3B-B1D0-E0D3E31E7900}" type="pres">
      <dgm:prSet presAssocID="{6D03CFEE-0AEC-401F-804F-25C0728757A4}" presName="textRect" presStyleLbl="revTx" presStyleIdx="0" presStyleCnt="4">
        <dgm:presLayoutVars>
          <dgm:chMax val="1"/>
          <dgm:chPref val="1"/>
        </dgm:presLayoutVars>
      </dgm:prSet>
      <dgm:spPr/>
    </dgm:pt>
    <dgm:pt modelId="{63627C6D-E338-4616-AFEA-B3D6A23BA738}" type="pres">
      <dgm:prSet presAssocID="{12AFD42F-07E5-4C3E-964E-FE3F851381C5}" presName="sibTrans" presStyleCnt="0"/>
      <dgm:spPr/>
    </dgm:pt>
    <dgm:pt modelId="{CEC929D2-8FCA-4461-8646-DFE64D931B2D}" type="pres">
      <dgm:prSet presAssocID="{80C8863B-4B21-4B2B-9F92-87F2FEFC2CCB}" presName="compNode" presStyleCnt="0"/>
      <dgm:spPr/>
    </dgm:pt>
    <dgm:pt modelId="{422E2505-1C19-4E8F-90B3-750364BA0E79}" type="pres">
      <dgm:prSet presAssocID="{80C8863B-4B21-4B2B-9F92-87F2FEFC2CCB}" presName="iconBgRect" presStyleLbl="bgShp" presStyleIdx="1" presStyleCnt="4"/>
      <dgm:spPr>
        <a:noFill/>
      </dgm:spPr>
    </dgm:pt>
    <dgm:pt modelId="{123FBFAA-8043-4804-B688-7C702F2497C0}" type="pres">
      <dgm:prSet presAssocID="{80C8863B-4B21-4B2B-9F92-87F2FEFC2CC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2306A5EB-AD63-4D84-B009-AAB3B9EB3DE1}" type="pres">
      <dgm:prSet presAssocID="{80C8863B-4B21-4B2B-9F92-87F2FEFC2CCB}" presName="spaceRect" presStyleCnt="0"/>
      <dgm:spPr/>
    </dgm:pt>
    <dgm:pt modelId="{664FE999-49DC-4C88-88A0-0FBB707D3FF4}" type="pres">
      <dgm:prSet presAssocID="{80C8863B-4B21-4B2B-9F92-87F2FEFC2CCB}" presName="textRect" presStyleLbl="revTx" presStyleIdx="1" presStyleCnt="4">
        <dgm:presLayoutVars>
          <dgm:chMax val="1"/>
          <dgm:chPref val="1"/>
        </dgm:presLayoutVars>
      </dgm:prSet>
      <dgm:spPr/>
    </dgm:pt>
    <dgm:pt modelId="{D6B388DC-D4B8-4207-B3DB-E111E8DFE87F}" type="pres">
      <dgm:prSet presAssocID="{20B8D316-4BCB-4BBD-95D8-8CAF58ED3FFC}" presName="sibTrans" presStyleCnt="0"/>
      <dgm:spPr/>
    </dgm:pt>
    <dgm:pt modelId="{68A2EEA3-326A-47B4-A192-D5631B9DCA03}" type="pres">
      <dgm:prSet presAssocID="{75EB22A0-21FE-4B6D-BC7B-576C33C94B9B}" presName="compNode" presStyleCnt="0"/>
      <dgm:spPr/>
    </dgm:pt>
    <dgm:pt modelId="{DC83E5C0-4821-4493-8504-BC436656EF28}" type="pres">
      <dgm:prSet presAssocID="{75EB22A0-21FE-4B6D-BC7B-576C33C94B9B}" presName="iconBgRect" presStyleLbl="bgShp" presStyleIdx="2" presStyleCnt="4" custLinFactNeighborX="3356" custLinFactNeighborY="1"/>
      <dgm:spPr>
        <a:noFill/>
      </dgm:spPr>
    </dgm:pt>
    <dgm:pt modelId="{28B4B428-AC08-493A-A497-9BD4D5491144}" type="pres">
      <dgm:prSet presAssocID="{75EB22A0-21FE-4B6D-BC7B-576C33C94B9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un"/>
        </a:ext>
      </dgm:extLst>
    </dgm:pt>
    <dgm:pt modelId="{13D5D2BD-EA65-4698-8C61-C45CB0FF5F1A}" type="pres">
      <dgm:prSet presAssocID="{75EB22A0-21FE-4B6D-BC7B-576C33C94B9B}" presName="spaceRect" presStyleCnt="0"/>
      <dgm:spPr/>
    </dgm:pt>
    <dgm:pt modelId="{EA0DCDAE-46A8-47F2-BBFC-E98FDFDE3859}" type="pres">
      <dgm:prSet presAssocID="{75EB22A0-21FE-4B6D-BC7B-576C33C94B9B}" presName="textRect" presStyleLbl="revTx" presStyleIdx="2" presStyleCnt="4">
        <dgm:presLayoutVars>
          <dgm:chMax val="1"/>
          <dgm:chPref val="1"/>
        </dgm:presLayoutVars>
      </dgm:prSet>
      <dgm:spPr/>
    </dgm:pt>
    <dgm:pt modelId="{9D0E1D86-07F1-40C3-B4D7-8FEA8518C3A3}" type="pres">
      <dgm:prSet presAssocID="{B128C1C3-D893-4FF7-BEE0-1136E37E86F8}" presName="sibTrans" presStyleCnt="0"/>
      <dgm:spPr/>
    </dgm:pt>
    <dgm:pt modelId="{DA767164-ED63-4FD9-9808-031D7989DF23}" type="pres">
      <dgm:prSet presAssocID="{4C125E43-3C7C-4936-87A3-69B5605F55AB}" presName="compNode" presStyleCnt="0"/>
      <dgm:spPr/>
    </dgm:pt>
    <dgm:pt modelId="{F237DB09-82B2-410E-BB59-9121818223A6}" type="pres">
      <dgm:prSet presAssocID="{4C125E43-3C7C-4936-87A3-69B5605F55AB}" presName="iconBgRect" presStyleLbl="bgShp" presStyleIdx="3" presStyleCnt="4" custScaleX="100002" custScaleY="100002"/>
      <dgm:spPr>
        <a:noFill/>
      </dgm:spPr>
    </dgm:pt>
    <dgm:pt modelId="{E51F7984-AB8E-4F03-B368-CEE62021F891}" type="pres">
      <dgm:prSet presAssocID="{4C125E43-3C7C-4936-87A3-69B5605F55A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miling Face with No Fill"/>
        </a:ext>
      </dgm:extLst>
    </dgm:pt>
    <dgm:pt modelId="{0D58F288-978B-4F79-9320-13AC47C954AB}" type="pres">
      <dgm:prSet presAssocID="{4C125E43-3C7C-4936-87A3-69B5605F55AB}" presName="spaceRect" presStyleCnt="0"/>
      <dgm:spPr/>
    </dgm:pt>
    <dgm:pt modelId="{388B5BCE-E020-4DC5-B5F3-AFD49BDBFA46}" type="pres">
      <dgm:prSet presAssocID="{4C125E43-3C7C-4936-87A3-69B5605F55AB}" presName="textRect" presStyleLbl="revTx" presStyleIdx="3" presStyleCnt="4">
        <dgm:presLayoutVars>
          <dgm:chMax val="1"/>
          <dgm:chPref val="1"/>
        </dgm:presLayoutVars>
      </dgm:prSet>
      <dgm:spPr/>
    </dgm:pt>
  </dgm:ptLst>
  <dgm:cxnLst>
    <dgm:cxn modelId="{6F483D19-8DEF-4AC4-96DC-3E7C7CA3A415}" type="presOf" srcId="{4C125E43-3C7C-4936-87A3-69B5605F55AB}" destId="{388B5BCE-E020-4DC5-B5F3-AFD49BDBFA46}" srcOrd="0" destOrd="0" presId="urn:microsoft.com/office/officeart/2018/5/layout/IconCircleLabelList"/>
    <dgm:cxn modelId="{644A2D1F-E40B-4D50-9100-F7BF4950868F}" srcId="{0B734C5F-C4C5-4F1D-9FAE-146B97ECCC80}" destId="{4C125E43-3C7C-4936-87A3-69B5605F55AB}" srcOrd="3" destOrd="0" parTransId="{6FC42E4D-2B98-41F3-8822-F07CA6D0AF86}" sibTransId="{BB758F2E-6F54-4329-B584-E9B72EBBE51D}"/>
    <dgm:cxn modelId="{E8EE0143-79E4-4816-9258-244F1906B760}" type="presOf" srcId="{75EB22A0-21FE-4B6D-BC7B-576C33C94B9B}" destId="{EA0DCDAE-46A8-47F2-BBFC-E98FDFDE3859}" srcOrd="0" destOrd="0" presId="urn:microsoft.com/office/officeart/2018/5/layout/IconCircleLabelList"/>
    <dgm:cxn modelId="{C8E56E5E-69BD-467D-88C1-32A4F4AE6FBF}" type="presOf" srcId="{0B734C5F-C4C5-4F1D-9FAE-146B97ECCC80}" destId="{CD5F7B1E-53C9-41E0-8F1C-33E58F2FD486}" srcOrd="0" destOrd="0" presId="urn:microsoft.com/office/officeart/2018/5/layout/IconCircleLabelList"/>
    <dgm:cxn modelId="{0FDE5E8A-4932-4A93-B750-F5BDAE635516}" type="presOf" srcId="{6D03CFEE-0AEC-401F-804F-25C0728757A4}" destId="{140D8296-4BA9-4C3B-B1D0-E0D3E31E7900}" srcOrd="0" destOrd="0" presId="urn:microsoft.com/office/officeart/2018/5/layout/IconCircleLabelList"/>
    <dgm:cxn modelId="{131C5A8E-21EA-41CE-B9EB-43E3344EE8FC}" type="presOf" srcId="{80C8863B-4B21-4B2B-9F92-87F2FEFC2CCB}" destId="{664FE999-49DC-4C88-88A0-0FBB707D3FF4}" srcOrd="0" destOrd="0" presId="urn:microsoft.com/office/officeart/2018/5/layout/IconCircleLabelList"/>
    <dgm:cxn modelId="{980BA591-4E51-499D-9759-78A2D592A836}" srcId="{0B734C5F-C4C5-4F1D-9FAE-146B97ECCC80}" destId="{80C8863B-4B21-4B2B-9F92-87F2FEFC2CCB}" srcOrd="1" destOrd="0" parTransId="{19EE9854-BF9D-48C2-B42B-AF652346EC4C}" sibTransId="{20B8D316-4BCB-4BBD-95D8-8CAF58ED3FFC}"/>
    <dgm:cxn modelId="{BCE6FEB3-95EE-4B74-BE43-97C76DBABC75}" srcId="{0B734C5F-C4C5-4F1D-9FAE-146B97ECCC80}" destId="{6D03CFEE-0AEC-401F-804F-25C0728757A4}" srcOrd="0" destOrd="0" parTransId="{1F13304C-9FB9-4FD0-9818-55DED0D66BC5}" sibTransId="{12AFD42F-07E5-4C3E-964E-FE3F851381C5}"/>
    <dgm:cxn modelId="{F41EFCC4-7E32-4128-9025-3C6D1B86F172}" srcId="{0B734C5F-C4C5-4F1D-9FAE-146B97ECCC80}" destId="{75EB22A0-21FE-4B6D-BC7B-576C33C94B9B}" srcOrd="2" destOrd="0" parTransId="{9DFC2668-8476-487F-981A-8A3AD3480F53}" sibTransId="{B128C1C3-D893-4FF7-BEE0-1136E37E86F8}"/>
    <dgm:cxn modelId="{8008B613-1214-4931-9F0A-44FF8EF7F22F}" type="presParOf" srcId="{CD5F7B1E-53C9-41E0-8F1C-33E58F2FD486}" destId="{3F8A2588-133D-4878-B773-21878ACCDAC2}" srcOrd="0" destOrd="0" presId="urn:microsoft.com/office/officeart/2018/5/layout/IconCircleLabelList"/>
    <dgm:cxn modelId="{00442AC7-E0FE-4269-94D3-F26BE6F6E401}" type="presParOf" srcId="{3F8A2588-133D-4878-B773-21878ACCDAC2}" destId="{77E6BA13-8C2D-4D6A-9ACC-C2F1E8D2983D}" srcOrd="0" destOrd="0" presId="urn:microsoft.com/office/officeart/2018/5/layout/IconCircleLabelList"/>
    <dgm:cxn modelId="{3241C251-42AF-4A08-B75F-F3154A2E07E9}" type="presParOf" srcId="{3F8A2588-133D-4878-B773-21878ACCDAC2}" destId="{99006E1B-683B-445F-94EE-7F386F0B17C3}" srcOrd="1" destOrd="0" presId="urn:microsoft.com/office/officeart/2018/5/layout/IconCircleLabelList"/>
    <dgm:cxn modelId="{C09A7D27-FE13-4193-8FA4-6C69BCD658FD}" type="presParOf" srcId="{3F8A2588-133D-4878-B773-21878ACCDAC2}" destId="{3B92B515-C5A6-423F-9ABD-1B987AA82E2E}" srcOrd="2" destOrd="0" presId="urn:microsoft.com/office/officeart/2018/5/layout/IconCircleLabelList"/>
    <dgm:cxn modelId="{9E3B0270-0125-4174-9FAC-107EE12EC556}" type="presParOf" srcId="{3F8A2588-133D-4878-B773-21878ACCDAC2}" destId="{140D8296-4BA9-4C3B-B1D0-E0D3E31E7900}" srcOrd="3" destOrd="0" presId="urn:microsoft.com/office/officeart/2018/5/layout/IconCircleLabelList"/>
    <dgm:cxn modelId="{90C1E1E9-9003-46FC-82BD-88D881759FF3}" type="presParOf" srcId="{CD5F7B1E-53C9-41E0-8F1C-33E58F2FD486}" destId="{63627C6D-E338-4616-AFEA-B3D6A23BA738}" srcOrd="1" destOrd="0" presId="urn:microsoft.com/office/officeart/2018/5/layout/IconCircleLabelList"/>
    <dgm:cxn modelId="{63B3F2DD-891B-4BFA-B711-E0D85F0E4340}" type="presParOf" srcId="{CD5F7B1E-53C9-41E0-8F1C-33E58F2FD486}" destId="{CEC929D2-8FCA-4461-8646-DFE64D931B2D}" srcOrd="2" destOrd="0" presId="urn:microsoft.com/office/officeart/2018/5/layout/IconCircleLabelList"/>
    <dgm:cxn modelId="{A2BA1AC2-8015-4134-86AA-CF330915E12B}" type="presParOf" srcId="{CEC929D2-8FCA-4461-8646-DFE64D931B2D}" destId="{422E2505-1C19-4E8F-90B3-750364BA0E79}" srcOrd="0" destOrd="0" presId="urn:microsoft.com/office/officeart/2018/5/layout/IconCircleLabelList"/>
    <dgm:cxn modelId="{2AFEA8E3-E423-4834-A074-2A9529B16A44}" type="presParOf" srcId="{CEC929D2-8FCA-4461-8646-DFE64D931B2D}" destId="{123FBFAA-8043-4804-B688-7C702F2497C0}" srcOrd="1" destOrd="0" presId="urn:microsoft.com/office/officeart/2018/5/layout/IconCircleLabelList"/>
    <dgm:cxn modelId="{7956E5CA-0B1B-442F-A82A-60DC028AC1B6}" type="presParOf" srcId="{CEC929D2-8FCA-4461-8646-DFE64D931B2D}" destId="{2306A5EB-AD63-4D84-B009-AAB3B9EB3DE1}" srcOrd="2" destOrd="0" presId="urn:microsoft.com/office/officeart/2018/5/layout/IconCircleLabelList"/>
    <dgm:cxn modelId="{C0E09AB2-7DB5-485F-9B9C-7E28DFAD47F8}" type="presParOf" srcId="{CEC929D2-8FCA-4461-8646-DFE64D931B2D}" destId="{664FE999-49DC-4C88-88A0-0FBB707D3FF4}" srcOrd="3" destOrd="0" presId="urn:microsoft.com/office/officeart/2018/5/layout/IconCircleLabelList"/>
    <dgm:cxn modelId="{E53EB8B5-545C-4574-8586-75D10BD7168E}" type="presParOf" srcId="{CD5F7B1E-53C9-41E0-8F1C-33E58F2FD486}" destId="{D6B388DC-D4B8-4207-B3DB-E111E8DFE87F}" srcOrd="3" destOrd="0" presId="urn:microsoft.com/office/officeart/2018/5/layout/IconCircleLabelList"/>
    <dgm:cxn modelId="{AC437602-DFFA-4BE1-9A67-39EB773449FA}" type="presParOf" srcId="{CD5F7B1E-53C9-41E0-8F1C-33E58F2FD486}" destId="{68A2EEA3-326A-47B4-A192-D5631B9DCA03}" srcOrd="4" destOrd="0" presId="urn:microsoft.com/office/officeart/2018/5/layout/IconCircleLabelList"/>
    <dgm:cxn modelId="{9AF84756-BA58-4C24-A270-259A67F4297F}" type="presParOf" srcId="{68A2EEA3-326A-47B4-A192-D5631B9DCA03}" destId="{DC83E5C0-4821-4493-8504-BC436656EF28}" srcOrd="0" destOrd="0" presId="urn:microsoft.com/office/officeart/2018/5/layout/IconCircleLabelList"/>
    <dgm:cxn modelId="{19A225BD-94CE-4B25-825C-692DA162E95B}" type="presParOf" srcId="{68A2EEA3-326A-47B4-A192-D5631B9DCA03}" destId="{28B4B428-AC08-493A-A497-9BD4D5491144}" srcOrd="1" destOrd="0" presId="urn:microsoft.com/office/officeart/2018/5/layout/IconCircleLabelList"/>
    <dgm:cxn modelId="{19A7FFA4-F4D1-42B2-B798-21325DB5D852}" type="presParOf" srcId="{68A2EEA3-326A-47B4-A192-D5631B9DCA03}" destId="{13D5D2BD-EA65-4698-8C61-C45CB0FF5F1A}" srcOrd="2" destOrd="0" presId="urn:microsoft.com/office/officeart/2018/5/layout/IconCircleLabelList"/>
    <dgm:cxn modelId="{413B5AF0-8BE5-42F6-BE22-A1C7C607EA2A}" type="presParOf" srcId="{68A2EEA3-326A-47B4-A192-D5631B9DCA03}" destId="{EA0DCDAE-46A8-47F2-BBFC-E98FDFDE3859}" srcOrd="3" destOrd="0" presId="urn:microsoft.com/office/officeart/2018/5/layout/IconCircleLabelList"/>
    <dgm:cxn modelId="{85FEA81D-A417-48C0-A535-94A9ADE23F73}" type="presParOf" srcId="{CD5F7B1E-53C9-41E0-8F1C-33E58F2FD486}" destId="{9D0E1D86-07F1-40C3-B4D7-8FEA8518C3A3}" srcOrd="5" destOrd="0" presId="urn:microsoft.com/office/officeart/2018/5/layout/IconCircleLabelList"/>
    <dgm:cxn modelId="{766ADAD5-371B-48EB-8C39-76C81BFFE61F}" type="presParOf" srcId="{CD5F7B1E-53C9-41E0-8F1C-33E58F2FD486}" destId="{DA767164-ED63-4FD9-9808-031D7989DF23}" srcOrd="6" destOrd="0" presId="urn:microsoft.com/office/officeart/2018/5/layout/IconCircleLabelList"/>
    <dgm:cxn modelId="{9CCECBEB-CDE3-487C-B61E-0B409BF85D32}" type="presParOf" srcId="{DA767164-ED63-4FD9-9808-031D7989DF23}" destId="{F237DB09-82B2-410E-BB59-9121818223A6}" srcOrd="0" destOrd="0" presId="urn:microsoft.com/office/officeart/2018/5/layout/IconCircleLabelList"/>
    <dgm:cxn modelId="{5DE40741-CFAA-4B3E-A14D-BB0EEFD67ABB}" type="presParOf" srcId="{DA767164-ED63-4FD9-9808-031D7989DF23}" destId="{E51F7984-AB8E-4F03-B368-CEE62021F891}" srcOrd="1" destOrd="0" presId="urn:microsoft.com/office/officeart/2018/5/layout/IconCircleLabelList"/>
    <dgm:cxn modelId="{9DEB10E4-582D-43E9-965C-3CD002F9EDFC}" type="presParOf" srcId="{DA767164-ED63-4FD9-9808-031D7989DF23}" destId="{0D58F288-978B-4F79-9320-13AC47C954AB}" srcOrd="2" destOrd="0" presId="urn:microsoft.com/office/officeart/2018/5/layout/IconCircleLabelList"/>
    <dgm:cxn modelId="{D1929AB6-57B6-42DE-98CC-848CCE524F9A}" type="presParOf" srcId="{DA767164-ED63-4FD9-9808-031D7989DF23}" destId="{388B5BCE-E020-4DC5-B5F3-AFD49BDBFA46}" srcOrd="3" destOrd="0" presId="urn:microsoft.com/office/officeart/2018/5/layout/IconCircleLabel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40474F7-F3DB-014E-A36F-031F2394E45A}" type="doc">
      <dgm:prSet loTypeId="urn:microsoft.com/office/officeart/2005/8/layout/process5" loCatId="icon" qsTypeId="urn:microsoft.com/office/officeart/2005/8/quickstyle/simple1" qsCatId="simple" csTypeId="urn:microsoft.com/office/officeart/2005/8/colors/accent1_2" csCatId="accent1" phldr="1"/>
      <dgm:spPr/>
      <dgm:t>
        <a:bodyPr/>
        <a:lstStyle/>
        <a:p>
          <a:endParaRPr lang="en-GB"/>
        </a:p>
      </dgm:t>
    </dgm:pt>
    <dgm:pt modelId="{B0E0FBE1-1D0D-1B45-8772-BB3EDAF3299B}">
      <dgm:prSet phldrT="[Text]" custT="1"/>
      <dgm:spPr>
        <a:noFill/>
      </dgm:spPr>
      <dgm:t>
        <a:bodyPr/>
        <a:lstStyle/>
        <a:p>
          <a:r>
            <a:rPr lang="en-GB" sz="1400" u="sng" dirty="0">
              <a:solidFill>
                <a:schemeClr val="tx1"/>
              </a:solidFill>
              <a:latin typeface="Arial" panose="020B0604020202020204" pitchFamily="34" charset="0"/>
              <a:cs typeface="Arial" panose="020B0604020202020204" pitchFamily="34" charset="0"/>
            </a:rPr>
            <a:t>Input:</a:t>
          </a:r>
          <a:br>
            <a:rPr lang="en-GB" sz="1400" dirty="0">
              <a:solidFill>
                <a:schemeClr val="tx1"/>
              </a:solidFill>
              <a:latin typeface="Arial" panose="020B0604020202020204" pitchFamily="34" charset="0"/>
              <a:cs typeface="Arial" panose="020B0604020202020204" pitchFamily="34" charset="0"/>
            </a:rPr>
          </a:br>
          <a:r>
            <a:rPr lang="en-GB" sz="1400" dirty="0">
              <a:solidFill>
                <a:schemeClr val="tx1"/>
              </a:solidFill>
              <a:latin typeface="Arial" panose="020B0604020202020204" pitchFamily="34" charset="0"/>
              <a:cs typeface="Arial" panose="020B0604020202020204" pitchFamily="34" charset="0"/>
            </a:rPr>
            <a:t>Touch placement</a:t>
          </a:r>
        </a:p>
      </dgm:t>
    </dgm:pt>
    <dgm:pt modelId="{7FCE3311-2108-DB42-A89C-DDDF491F84EF}" type="parTrans" cxnId="{3903E2B3-959E-A841-B1E4-2839AB944756}">
      <dgm:prSet/>
      <dgm:spPr/>
      <dgm:t>
        <a:bodyPr/>
        <a:lstStyle/>
        <a:p>
          <a:endParaRPr lang="en-GB" sz="1400">
            <a:latin typeface="Arial" panose="020B0604020202020204" pitchFamily="34" charset="0"/>
            <a:cs typeface="Arial" panose="020B0604020202020204" pitchFamily="34" charset="0"/>
          </a:endParaRPr>
        </a:p>
      </dgm:t>
    </dgm:pt>
    <dgm:pt modelId="{78E1F6B0-89A7-B743-BA31-4E22864D5AFE}" type="sibTrans" cxnId="{3903E2B3-959E-A841-B1E4-2839AB944756}">
      <dgm:prSet custT="1"/>
      <dgm:spPr>
        <a:noFill/>
        <a:ln w="6350"/>
      </dgm:spPr>
      <dgm:t>
        <a:bodyPr/>
        <a:lstStyle/>
        <a:p>
          <a:endParaRPr lang="en-GB" sz="1400">
            <a:latin typeface="Arial" panose="020B0604020202020204" pitchFamily="34" charset="0"/>
            <a:cs typeface="Arial" panose="020B0604020202020204" pitchFamily="34" charset="0"/>
          </a:endParaRPr>
        </a:p>
      </dgm:t>
    </dgm:pt>
    <dgm:pt modelId="{092C8596-674A-7043-87B8-6D0B6E81E3F7}">
      <dgm:prSet phldrT="[Text]" custT="1"/>
      <dgm:spPr>
        <a:noFill/>
        <a:ln>
          <a:solidFill>
            <a:schemeClr val="tx1"/>
          </a:solidFill>
        </a:ln>
      </dgm:spPr>
      <dgm:t>
        <a:bodyPr/>
        <a:lstStyle/>
        <a:p>
          <a:r>
            <a:rPr lang="en-GB" sz="1400" dirty="0">
              <a:solidFill>
                <a:schemeClr val="tx1"/>
              </a:solidFill>
              <a:latin typeface="Arial" panose="020B0604020202020204" pitchFamily="34" charset="0"/>
              <a:cs typeface="Arial" panose="020B0604020202020204" pitchFamily="34" charset="0"/>
            </a:rPr>
            <a:t>Show paint</a:t>
          </a:r>
        </a:p>
      </dgm:t>
    </dgm:pt>
    <dgm:pt modelId="{3C5939CB-D71F-BB44-902E-5252EE375441}" type="parTrans" cxnId="{CC6BCF20-1BB3-CD42-BD7D-D7A1CA571CED}">
      <dgm:prSet/>
      <dgm:spPr/>
      <dgm:t>
        <a:bodyPr/>
        <a:lstStyle/>
        <a:p>
          <a:endParaRPr lang="en-GB" sz="1400">
            <a:latin typeface="Arial" panose="020B0604020202020204" pitchFamily="34" charset="0"/>
            <a:cs typeface="Arial" panose="020B0604020202020204" pitchFamily="34" charset="0"/>
          </a:endParaRPr>
        </a:p>
      </dgm:t>
    </dgm:pt>
    <dgm:pt modelId="{BAC03EE1-560E-DB40-8647-F521998542C6}" type="sibTrans" cxnId="{CC6BCF20-1BB3-CD42-BD7D-D7A1CA571CED}">
      <dgm:prSet custT="1"/>
      <dgm:spPr>
        <a:noFill/>
      </dgm:spPr>
      <dgm:t>
        <a:bodyPr/>
        <a:lstStyle/>
        <a:p>
          <a:endParaRPr lang="en-GB" sz="1400">
            <a:latin typeface="Arial" panose="020B0604020202020204" pitchFamily="34" charset="0"/>
            <a:cs typeface="Arial" panose="020B0604020202020204" pitchFamily="34" charset="0"/>
          </a:endParaRPr>
        </a:p>
      </dgm:t>
    </dgm:pt>
    <dgm:pt modelId="{260898BB-2F0A-3144-BCD1-B223444C9EA3}">
      <dgm:prSet phldrT="[Text]" custT="1"/>
      <dgm:spPr>
        <a:noFill/>
      </dgm:spPr>
      <dgm:t>
        <a:bodyPr/>
        <a:lstStyle/>
        <a:p>
          <a:r>
            <a:rPr lang="en-GB" sz="1400" dirty="0">
              <a:solidFill>
                <a:schemeClr val="tx1"/>
              </a:solidFill>
              <a:latin typeface="Arial" panose="020B0604020202020204" pitchFamily="34" charset="0"/>
              <a:cs typeface="Arial" panose="020B0604020202020204" pitchFamily="34" charset="0"/>
            </a:rPr>
            <a:t>Brush &amp; </a:t>
          </a:r>
          <a:r>
            <a:rPr lang="en-GB" sz="1400" dirty="0" err="1">
              <a:solidFill>
                <a:schemeClr val="tx1"/>
              </a:solidFill>
              <a:latin typeface="Arial" panose="020B0604020202020204" pitchFamily="34" charset="0"/>
              <a:cs typeface="Arial" panose="020B0604020202020204" pitchFamily="34" charset="0"/>
            </a:rPr>
            <a:t>color</a:t>
          </a:r>
          <a:endParaRPr lang="en-GB" sz="1400" dirty="0">
            <a:solidFill>
              <a:schemeClr val="tx1"/>
            </a:solidFill>
            <a:latin typeface="Arial" panose="020B0604020202020204" pitchFamily="34" charset="0"/>
            <a:cs typeface="Arial" panose="020B0604020202020204" pitchFamily="34" charset="0"/>
          </a:endParaRPr>
        </a:p>
      </dgm:t>
    </dgm:pt>
    <dgm:pt modelId="{AB79F958-8FD6-EF4B-910D-AD846957A60E}" type="parTrans" cxnId="{22987B98-4956-2241-B44C-26144F0BC577}">
      <dgm:prSet/>
      <dgm:spPr/>
      <dgm:t>
        <a:bodyPr/>
        <a:lstStyle/>
        <a:p>
          <a:endParaRPr lang="en-GB" sz="1400">
            <a:latin typeface="Arial" panose="020B0604020202020204" pitchFamily="34" charset="0"/>
            <a:cs typeface="Arial" panose="020B0604020202020204" pitchFamily="34" charset="0"/>
          </a:endParaRPr>
        </a:p>
      </dgm:t>
    </dgm:pt>
    <dgm:pt modelId="{9FF5A44D-5C7E-CC4C-A901-B1A8080F5F7E}" type="sibTrans" cxnId="{22987B98-4956-2241-B44C-26144F0BC577}">
      <dgm:prSet/>
      <dgm:spPr/>
      <dgm:t>
        <a:bodyPr/>
        <a:lstStyle/>
        <a:p>
          <a:endParaRPr lang="en-GB" sz="1400">
            <a:latin typeface="Arial" panose="020B0604020202020204" pitchFamily="34" charset="0"/>
            <a:cs typeface="Arial" panose="020B0604020202020204" pitchFamily="34" charset="0"/>
          </a:endParaRPr>
        </a:p>
      </dgm:t>
    </dgm:pt>
    <dgm:pt modelId="{2D012F56-E78E-3948-ABC8-91A28BE92FDA}" type="pres">
      <dgm:prSet presAssocID="{740474F7-F3DB-014E-A36F-031F2394E45A}" presName="diagram" presStyleCnt="0">
        <dgm:presLayoutVars>
          <dgm:dir/>
          <dgm:resizeHandles val="exact"/>
        </dgm:presLayoutVars>
      </dgm:prSet>
      <dgm:spPr/>
    </dgm:pt>
    <dgm:pt modelId="{758BB0BD-3173-D24F-8AF9-CCD2F4A484A8}" type="pres">
      <dgm:prSet presAssocID="{B0E0FBE1-1D0D-1B45-8772-BB3EDAF3299B}" presName="node" presStyleLbl="node1" presStyleIdx="0" presStyleCnt="3" custScaleX="158847">
        <dgm:presLayoutVars>
          <dgm:bulletEnabled val="1"/>
        </dgm:presLayoutVars>
      </dgm:prSet>
      <dgm:spPr/>
    </dgm:pt>
    <dgm:pt modelId="{2F6D0E3C-9CBB-4E4F-9E50-3AE4013332DA}" type="pres">
      <dgm:prSet presAssocID="{78E1F6B0-89A7-B743-BA31-4E22864D5AFE}" presName="sibTrans" presStyleLbl="sibTrans2D1" presStyleIdx="0" presStyleCnt="2" custScaleY="23726"/>
      <dgm:spPr>
        <a:prstGeom prst="rightArrow">
          <a:avLst/>
        </a:prstGeom>
      </dgm:spPr>
    </dgm:pt>
    <dgm:pt modelId="{EC7E8C8E-C14A-6841-BD15-169699506B2D}" type="pres">
      <dgm:prSet presAssocID="{78E1F6B0-89A7-B743-BA31-4E22864D5AFE}" presName="connectorText" presStyleLbl="sibTrans2D1" presStyleIdx="0" presStyleCnt="2"/>
      <dgm:spPr/>
    </dgm:pt>
    <dgm:pt modelId="{751ABDFF-940B-CB46-A38E-DE65AA9FC6E8}" type="pres">
      <dgm:prSet presAssocID="{092C8596-674A-7043-87B8-6D0B6E81E3F7}" presName="node" presStyleLbl="node1" presStyleIdx="1" presStyleCnt="3" custScaleY="56642">
        <dgm:presLayoutVars>
          <dgm:bulletEnabled val="1"/>
        </dgm:presLayoutVars>
      </dgm:prSet>
      <dgm:spPr/>
    </dgm:pt>
    <dgm:pt modelId="{829B44EB-D62F-E04A-A960-B09AF2B7AC73}" type="pres">
      <dgm:prSet presAssocID="{BAC03EE1-560E-DB40-8647-F521998542C6}" presName="sibTrans" presStyleLbl="sibTrans2D1" presStyleIdx="1" presStyleCnt="2" custAng="10800000" custScaleY="46209" custLinFactNeighborX="-3800" custLinFactNeighborY="52677"/>
      <dgm:spPr/>
    </dgm:pt>
    <dgm:pt modelId="{B42B4FEF-4082-A249-AAA3-80CE6C70FED8}" type="pres">
      <dgm:prSet presAssocID="{BAC03EE1-560E-DB40-8647-F521998542C6}" presName="connectorText" presStyleLbl="sibTrans2D1" presStyleIdx="1" presStyleCnt="2"/>
      <dgm:spPr/>
    </dgm:pt>
    <dgm:pt modelId="{5FFB87F0-3A9F-1E4C-8B77-B62CB69187A9}" type="pres">
      <dgm:prSet presAssocID="{260898BB-2F0A-3144-BCD1-B223444C9EA3}" presName="node" presStyleLbl="node1" presStyleIdx="2" presStyleCnt="3">
        <dgm:presLayoutVars>
          <dgm:bulletEnabled val="1"/>
        </dgm:presLayoutVars>
      </dgm:prSet>
      <dgm:spPr/>
    </dgm:pt>
  </dgm:ptLst>
  <dgm:cxnLst>
    <dgm:cxn modelId="{F194BC0B-2455-3241-9F7E-2F3ABC28AD45}" type="presOf" srcId="{260898BB-2F0A-3144-BCD1-B223444C9EA3}" destId="{5FFB87F0-3A9F-1E4C-8B77-B62CB69187A9}" srcOrd="0" destOrd="0" presId="urn:microsoft.com/office/officeart/2005/8/layout/process5"/>
    <dgm:cxn modelId="{CC6BCF20-1BB3-CD42-BD7D-D7A1CA571CED}" srcId="{740474F7-F3DB-014E-A36F-031F2394E45A}" destId="{092C8596-674A-7043-87B8-6D0B6E81E3F7}" srcOrd="1" destOrd="0" parTransId="{3C5939CB-D71F-BB44-902E-5252EE375441}" sibTransId="{BAC03EE1-560E-DB40-8647-F521998542C6}"/>
    <dgm:cxn modelId="{60B9A630-E301-C248-868B-0401E17B99B3}" type="presOf" srcId="{092C8596-674A-7043-87B8-6D0B6E81E3F7}" destId="{751ABDFF-940B-CB46-A38E-DE65AA9FC6E8}" srcOrd="0" destOrd="0" presId="urn:microsoft.com/office/officeart/2005/8/layout/process5"/>
    <dgm:cxn modelId="{D88B7484-44B9-2D43-B15C-E1C6B4FA9AAF}" type="presOf" srcId="{BAC03EE1-560E-DB40-8647-F521998542C6}" destId="{829B44EB-D62F-E04A-A960-B09AF2B7AC73}" srcOrd="0" destOrd="0" presId="urn:microsoft.com/office/officeart/2005/8/layout/process5"/>
    <dgm:cxn modelId="{6B653C92-15ED-A140-90BB-E99A30DA646A}" type="presOf" srcId="{BAC03EE1-560E-DB40-8647-F521998542C6}" destId="{B42B4FEF-4082-A249-AAA3-80CE6C70FED8}" srcOrd="1" destOrd="0" presId="urn:microsoft.com/office/officeart/2005/8/layout/process5"/>
    <dgm:cxn modelId="{22987B98-4956-2241-B44C-26144F0BC577}" srcId="{740474F7-F3DB-014E-A36F-031F2394E45A}" destId="{260898BB-2F0A-3144-BCD1-B223444C9EA3}" srcOrd="2" destOrd="0" parTransId="{AB79F958-8FD6-EF4B-910D-AD846957A60E}" sibTransId="{9FF5A44D-5C7E-CC4C-A901-B1A8080F5F7E}"/>
    <dgm:cxn modelId="{1D82A4A5-840C-D046-B4A3-1AF7F173936E}" type="presOf" srcId="{78E1F6B0-89A7-B743-BA31-4E22864D5AFE}" destId="{2F6D0E3C-9CBB-4E4F-9E50-3AE4013332DA}" srcOrd="0" destOrd="0" presId="urn:microsoft.com/office/officeart/2005/8/layout/process5"/>
    <dgm:cxn modelId="{3903E2B3-959E-A841-B1E4-2839AB944756}" srcId="{740474F7-F3DB-014E-A36F-031F2394E45A}" destId="{B0E0FBE1-1D0D-1B45-8772-BB3EDAF3299B}" srcOrd="0" destOrd="0" parTransId="{7FCE3311-2108-DB42-A89C-DDDF491F84EF}" sibTransId="{78E1F6B0-89A7-B743-BA31-4E22864D5AFE}"/>
    <dgm:cxn modelId="{4A273AC4-5D36-7E4B-9BD1-5DEE2C9A9C25}" type="presOf" srcId="{B0E0FBE1-1D0D-1B45-8772-BB3EDAF3299B}" destId="{758BB0BD-3173-D24F-8AF9-CCD2F4A484A8}" srcOrd="0" destOrd="0" presId="urn:microsoft.com/office/officeart/2005/8/layout/process5"/>
    <dgm:cxn modelId="{D5C8A2CA-BD56-6147-9D6B-F1EB02B5257B}" type="presOf" srcId="{740474F7-F3DB-014E-A36F-031F2394E45A}" destId="{2D012F56-E78E-3948-ABC8-91A28BE92FDA}" srcOrd="0" destOrd="0" presId="urn:microsoft.com/office/officeart/2005/8/layout/process5"/>
    <dgm:cxn modelId="{5C4016D3-F1C0-6D42-8FD0-77B13154C2DE}" type="presOf" srcId="{78E1F6B0-89A7-B743-BA31-4E22864D5AFE}" destId="{EC7E8C8E-C14A-6841-BD15-169699506B2D}" srcOrd="1" destOrd="0" presId="urn:microsoft.com/office/officeart/2005/8/layout/process5"/>
    <dgm:cxn modelId="{C48911F2-B62E-7E46-B50E-5981787860D0}" type="presParOf" srcId="{2D012F56-E78E-3948-ABC8-91A28BE92FDA}" destId="{758BB0BD-3173-D24F-8AF9-CCD2F4A484A8}" srcOrd="0" destOrd="0" presId="urn:microsoft.com/office/officeart/2005/8/layout/process5"/>
    <dgm:cxn modelId="{76A7FD54-99B9-2742-BD30-E01E598BE773}" type="presParOf" srcId="{2D012F56-E78E-3948-ABC8-91A28BE92FDA}" destId="{2F6D0E3C-9CBB-4E4F-9E50-3AE4013332DA}" srcOrd="1" destOrd="0" presId="urn:microsoft.com/office/officeart/2005/8/layout/process5"/>
    <dgm:cxn modelId="{7FA73F7B-9A53-924E-A4BF-937279BE86E5}" type="presParOf" srcId="{2F6D0E3C-9CBB-4E4F-9E50-3AE4013332DA}" destId="{EC7E8C8E-C14A-6841-BD15-169699506B2D}" srcOrd="0" destOrd="0" presId="urn:microsoft.com/office/officeart/2005/8/layout/process5"/>
    <dgm:cxn modelId="{AB6014E1-9FB6-5746-BB57-3C0ECF13BDAD}" type="presParOf" srcId="{2D012F56-E78E-3948-ABC8-91A28BE92FDA}" destId="{751ABDFF-940B-CB46-A38E-DE65AA9FC6E8}" srcOrd="2" destOrd="0" presId="urn:microsoft.com/office/officeart/2005/8/layout/process5"/>
    <dgm:cxn modelId="{E210DE8F-AA26-2A49-BDAE-0B02E7A88C63}" type="presParOf" srcId="{2D012F56-E78E-3948-ABC8-91A28BE92FDA}" destId="{829B44EB-D62F-E04A-A960-B09AF2B7AC73}" srcOrd="3" destOrd="0" presId="urn:microsoft.com/office/officeart/2005/8/layout/process5"/>
    <dgm:cxn modelId="{928EAFAA-569B-594B-BC1E-95DDC07E917E}" type="presParOf" srcId="{829B44EB-D62F-E04A-A960-B09AF2B7AC73}" destId="{B42B4FEF-4082-A249-AAA3-80CE6C70FED8}" srcOrd="0" destOrd="0" presId="urn:microsoft.com/office/officeart/2005/8/layout/process5"/>
    <dgm:cxn modelId="{38337300-3AD3-254E-B2F0-211D938898B7}" type="presParOf" srcId="{2D012F56-E78E-3948-ABC8-91A28BE92FDA}" destId="{5FFB87F0-3A9F-1E4C-8B77-B62CB69187A9}" srcOrd="4" destOrd="0" presId="urn:microsoft.com/office/officeart/2005/8/layout/process5"/>
  </dgm:cxnLst>
  <dgm:bg/>
  <dgm:whole>
    <a:ln w="28575">
      <a:solidFill>
        <a:schemeClr val="accent5"/>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B92F70-C850-4DB4-95BC-D773FAD85E3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D4486C86-29F3-4BF3-8BE4-1577C0B4AA15}">
      <dgm:prSet/>
      <dgm:spPr/>
      <dgm:t>
        <a:bodyPr/>
        <a:lstStyle/>
        <a:p>
          <a:pPr algn="ctr">
            <a:defRPr b="1"/>
          </a:pPr>
          <a:r>
            <a:rPr lang="en-DK" b="0" i="0" baseline="0"/>
            <a:t>Bugs</a:t>
          </a:r>
          <a:endParaRPr lang="en-US"/>
        </a:p>
      </dgm:t>
    </dgm:pt>
    <dgm:pt modelId="{C17DC8E4-445D-4B4E-9395-16FFD590953E}" type="parTrans" cxnId="{A22E1EDC-CF0D-4E66-831B-4CBF44343ED8}">
      <dgm:prSet/>
      <dgm:spPr/>
      <dgm:t>
        <a:bodyPr/>
        <a:lstStyle/>
        <a:p>
          <a:pPr algn="ctr"/>
          <a:endParaRPr lang="en-US"/>
        </a:p>
      </dgm:t>
    </dgm:pt>
    <dgm:pt modelId="{79F59009-A46E-4DD9-9310-05134ED1713B}" type="sibTrans" cxnId="{A22E1EDC-CF0D-4E66-831B-4CBF44343ED8}">
      <dgm:prSet/>
      <dgm:spPr/>
      <dgm:t>
        <a:bodyPr/>
        <a:lstStyle/>
        <a:p>
          <a:pPr algn="ctr"/>
          <a:endParaRPr lang="en-US"/>
        </a:p>
      </dgm:t>
    </dgm:pt>
    <dgm:pt modelId="{B035425D-BAE3-4E1C-9A62-4AEA822D793F}">
      <dgm:prSet/>
      <dgm:spPr/>
      <dgm:t>
        <a:bodyPr/>
        <a:lstStyle/>
        <a:p>
          <a:pPr algn="ctr">
            <a:defRPr b="1"/>
          </a:pPr>
          <a:r>
            <a:rPr lang="en-GB" b="0" i="0" baseline="0"/>
            <a:t>S</a:t>
          </a:r>
          <a:r>
            <a:rPr lang="en-DK" b="0" i="0" baseline="0"/>
            <a:t>imultaneous haptic and auditory feedback</a:t>
          </a:r>
          <a:endParaRPr lang="en-US"/>
        </a:p>
      </dgm:t>
    </dgm:pt>
    <dgm:pt modelId="{5B08100E-F8B3-4728-A759-834FDFFA6DD1}" type="parTrans" cxnId="{9A06ACA5-24D8-4E34-83A6-B625F243F5F0}">
      <dgm:prSet/>
      <dgm:spPr/>
      <dgm:t>
        <a:bodyPr/>
        <a:lstStyle/>
        <a:p>
          <a:pPr algn="ctr"/>
          <a:endParaRPr lang="en-US"/>
        </a:p>
      </dgm:t>
    </dgm:pt>
    <dgm:pt modelId="{C70012CD-A82C-4C71-AA99-323E42A81832}" type="sibTrans" cxnId="{9A06ACA5-24D8-4E34-83A6-B625F243F5F0}">
      <dgm:prSet/>
      <dgm:spPr/>
      <dgm:t>
        <a:bodyPr/>
        <a:lstStyle/>
        <a:p>
          <a:pPr algn="ctr"/>
          <a:endParaRPr lang="en-US"/>
        </a:p>
      </dgm:t>
    </dgm:pt>
    <dgm:pt modelId="{96CA7541-1028-472A-81E7-3B4239C5ACE1}">
      <dgm:prSet/>
      <dgm:spPr/>
      <dgm:t>
        <a:bodyPr/>
        <a:lstStyle/>
        <a:p>
          <a:pPr algn="ctr"/>
          <a:r>
            <a:rPr lang="en-GB" b="0" i="0" baseline="0"/>
            <a:t>S</a:t>
          </a:r>
          <a:r>
            <a:rPr lang="en-DK" b="0" i="0" baseline="0"/>
            <a:t>ingle output thread</a:t>
          </a:r>
          <a:endParaRPr lang="en-US"/>
        </a:p>
      </dgm:t>
    </dgm:pt>
    <dgm:pt modelId="{CE568FAA-78DD-4E22-8517-8A5004DCA26C}" type="parTrans" cxnId="{49B1BEA1-B066-4BF6-A0BB-2A12DE421D17}">
      <dgm:prSet/>
      <dgm:spPr/>
      <dgm:t>
        <a:bodyPr/>
        <a:lstStyle/>
        <a:p>
          <a:pPr algn="ctr"/>
          <a:endParaRPr lang="en-US"/>
        </a:p>
      </dgm:t>
    </dgm:pt>
    <dgm:pt modelId="{A5CB8B7F-379D-4902-8524-C62BF7A5B1AC}" type="sibTrans" cxnId="{49B1BEA1-B066-4BF6-A0BB-2A12DE421D17}">
      <dgm:prSet/>
      <dgm:spPr/>
      <dgm:t>
        <a:bodyPr/>
        <a:lstStyle/>
        <a:p>
          <a:pPr algn="ctr"/>
          <a:endParaRPr lang="en-US"/>
        </a:p>
      </dgm:t>
    </dgm:pt>
    <dgm:pt modelId="{AC87E385-D430-44BA-9449-B8951F777A09}">
      <dgm:prSet/>
      <dgm:spPr/>
      <dgm:t>
        <a:bodyPr/>
        <a:lstStyle/>
        <a:p>
          <a:pPr algn="ctr"/>
          <a:r>
            <a:rPr lang="en-GB" b="0" i="0" baseline="0"/>
            <a:t>B</a:t>
          </a:r>
          <a:r>
            <a:rPr lang="en-DK" b="0" i="0" baseline="0"/>
            <a:t>est suited class</a:t>
          </a:r>
          <a:endParaRPr lang="en-US"/>
        </a:p>
      </dgm:t>
    </dgm:pt>
    <dgm:pt modelId="{ECA8E284-EFF5-42C9-BB97-AE8BF8EA68FB}" type="parTrans" cxnId="{2273FDCB-2590-41DF-8651-C856EE3496C7}">
      <dgm:prSet/>
      <dgm:spPr/>
      <dgm:t>
        <a:bodyPr/>
        <a:lstStyle/>
        <a:p>
          <a:pPr algn="ctr"/>
          <a:endParaRPr lang="en-US"/>
        </a:p>
      </dgm:t>
    </dgm:pt>
    <dgm:pt modelId="{75478873-8098-4BCD-A18A-36C04DDF3D06}" type="sibTrans" cxnId="{2273FDCB-2590-41DF-8651-C856EE3496C7}">
      <dgm:prSet/>
      <dgm:spPr/>
      <dgm:t>
        <a:bodyPr/>
        <a:lstStyle/>
        <a:p>
          <a:pPr algn="ctr"/>
          <a:endParaRPr lang="en-US"/>
        </a:p>
      </dgm:t>
    </dgm:pt>
    <dgm:pt modelId="{87379F58-EFC6-43AD-99BB-BB817C12FBB1}" type="pres">
      <dgm:prSet presAssocID="{B6B92F70-C850-4DB4-95BC-D773FAD85E38}" presName="root" presStyleCnt="0">
        <dgm:presLayoutVars>
          <dgm:dir/>
          <dgm:resizeHandles val="exact"/>
        </dgm:presLayoutVars>
      </dgm:prSet>
      <dgm:spPr/>
    </dgm:pt>
    <dgm:pt modelId="{A74D4150-C416-4E7E-8316-F54390E51363}" type="pres">
      <dgm:prSet presAssocID="{D4486C86-29F3-4BF3-8BE4-1577C0B4AA15}" presName="compNode" presStyleCnt="0"/>
      <dgm:spPr/>
    </dgm:pt>
    <dgm:pt modelId="{B6E1241C-661E-4E21-94B7-C17711108459}" type="pres">
      <dgm:prSet presAssocID="{D4486C86-29F3-4BF3-8BE4-1577C0B4AA15}"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g under Magnifying Glass"/>
        </a:ext>
      </dgm:extLst>
    </dgm:pt>
    <dgm:pt modelId="{EC743F51-81E3-43F3-AE8B-2B5F1DF62C73}" type="pres">
      <dgm:prSet presAssocID="{D4486C86-29F3-4BF3-8BE4-1577C0B4AA15}" presName="iconSpace" presStyleCnt="0"/>
      <dgm:spPr/>
    </dgm:pt>
    <dgm:pt modelId="{2E8A08FD-83BA-4683-AEA4-D79D3920CDFE}" type="pres">
      <dgm:prSet presAssocID="{D4486C86-29F3-4BF3-8BE4-1577C0B4AA15}" presName="parTx" presStyleLbl="revTx" presStyleIdx="0" presStyleCnt="4">
        <dgm:presLayoutVars>
          <dgm:chMax val="0"/>
          <dgm:chPref val="0"/>
        </dgm:presLayoutVars>
      </dgm:prSet>
      <dgm:spPr/>
    </dgm:pt>
    <dgm:pt modelId="{3581BF8F-E7C2-4E95-9109-D081FBCFDA1D}" type="pres">
      <dgm:prSet presAssocID="{D4486C86-29F3-4BF3-8BE4-1577C0B4AA15}" presName="txSpace" presStyleCnt="0"/>
      <dgm:spPr/>
    </dgm:pt>
    <dgm:pt modelId="{6245BA8C-297B-4AB8-A2CA-51749935AD7D}" type="pres">
      <dgm:prSet presAssocID="{D4486C86-29F3-4BF3-8BE4-1577C0B4AA15}" presName="desTx" presStyleLbl="revTx" presStyleIdx="1" presStyleCnt="4">
        <dgm:presLayoutVars/>
      </dgm:prSet>
      <dgm:spPr/>
    </dgm:pt>
    <dgm:pt modelId="{AE5EC9F4-DFE2-425F-B3D9-921B82A1FCA0}" type="pres">
      <dgm:prSet presAssocID="{79F59009-A46E-4DD9-9310-05134ED1713B}" presName="sibTrans" presStyleCnt="0"/>
      <dgm:spPr/>
    </dgm:pt>
    <dgm:pt modelId="{474728A0-FF8A-4086-873D-CBEE28E23727}" type="pres">
      <dgm:prSet presAssocID="{B035425D-BAE3-4E1C-9A62-4AEA822D793F}" presName="compNode" presStyleCnt="0"/>
      <dgm:spPr/>
    </dgm:pt>
    <dgm:pt modelId="{EB00E92F-E246-457C-A951-11D2AEB53763}" type="pres">
      <dgm:prSet presAssocID="{B035425D-BAE3-4E1C-9A62-4AEA822D793F}" presName="iconRect" presStyleLbl="node1" presStyleIdx="1" presStyleCnt="2"/>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olume"/>
        </a:ext>
      </dgm:extLst>
    </dgm:pt>
    <dgm:pt modelId="{4A537694-38D1-4C5E-843D-7105F3D8DD5E}" type="pres">
      <dgm:prSet presAssocID="{B035425D-BAE3-4E1C-9A62-4AEA822D793F}" presName="iconSpace" presStyleCnt="0"/>
      <dgm:spPr/>
    </dgm:pt>
    <dgm:pt modelId="{0DFCDDEF-85E7-4FE3-B8FD-8DE0BB1A6925}" type="pres">
      <dgm:prSet presAssocID="{B035425D-BAE3-4E1C-9A62-4AEA822D793F}" presName="parTx" presStyleLbl="revTx" presStyleIdx="2" presStyleCnt="4">
        <dgm:presLayoutVars>
          <dgm:chMax val="0"/>
          <dgm:chPref val="0"/>
        </dgm:presLayoutVars>
      </dgm:prSet>
      <dgm:spPr/>
    </dgm:pt>
    <dgm:pt modelId="{C6B45436-018F-463A-8E8C-60FA3F3B41C1}" type="pres">
      <dgm:prSet presAssocID="{B035425D-BAE3-4E1C-9A62-4AEA822D793F}" presName="txSpace" presStyleCnt="0"/>
      <dgm:spPr/>
    </dgm:pt>
    <dgm:pt modelId="{C35BCD17-48BA-417A-AC03-861527146B94}" type="pres">
      <dgm:prSet presAssocID="{B035425D-BAE3-4E1C-9A62-4AEA822D793F}" presName="desTx" presStyleLbl="revTx" presStyleIdx="3" presStyleCnt="4">
        <dgm:presLayoutVars/>
      </dgm:prSet>
      <dgm:spPr/>
    </dgm:pt>
  </dgm:ptLst>
  <dgm:cxnLst>
    <dgm:cxn modelId="{6613F005-7FFE-4242-BA04-E01EFB5C15C3}" type="presOf" srcId="{B6B92F70-C850-4DB4-95BC-D773FAD85E38}" destId="{87379F58-EFC6-43AD-99BB-BB817C12FBB1}" srcOrd="0" destOrd="0" presId="urn:microsoft.com/office/officeart/2018/5/layout/CenteredIconLabelDescriptionList"/>
    <dgm:cxn modelId="{EAA1D021-A474-457A-92FF-64C224FF3F0E}" type="presOf" srcId="{AC87E385-D430-44BA-9449-B8951F777A09}" destId="{C35BCD17-48BA-417A-AC03-861527146B94}" srcOrd="0" destOrd="1" presId="urn:microsoft.com/office/officeart/2018/5/layout/CenteredIconLabelDescriptionList"/>
    <dgm:cxn modelId="{2795657B-A7CC-4C3B-B0B3-49C3CD50424C}" type="presOf" srcId="{B035425D-BAE3-4E1C-9A62-4AEA822D793F}" destId="{0DFCDDEF-85E7-4FE3-B8FD-8DE0BB1A6925}" srcOrd="0" destOrd="0" presId="urn:microsoft.com/office/officeart/2018/5/layout/CenteredIconLabelDescriptionList"/>
    <dgm:cxn modelId="{C7F8C67D-15A4-441C-8C73-8176AC251F72}" type="presOf" srcId="{96CA7541-1028-472A-81E7-3B4239C5ACE1}" destId="{C35BCD17-48BA-417A-AC03-861527146B94}" srcOrd="0" destOrd="0" presId="urn:microsoft.com/office/officeart/2018/5/layout/CenteredIconLabelDescriptionList"/>
    <dgm:cxn modelId="{49B1BEA1-B066-4BF6-A0BB-2A12DE421D17}" srcId="{B035425D-BAE3-4E1C-9A62-4AEA822D793F}" destId="{96CA7541-1028-472A-81E7-3B4239C5ACE1}" srcOrd="0" destOrd="0" parTransId="{CE568FAA-78DD-4E22-8517-8A5004DCA26C}" sibTransId="{A5CB8B7F-379D-4902-8524-C62BF7A5B1AC}"/>
    <dgm:cxn modelId="{9A06ACA5-24D8-4E34-83A6-B625F243F5F0}" srcId="{B6B92F70-C850-4DB4-95BC-D773FAD85E38}" destId="{B035425D-BAE3-4E1C-9A62-4AEA822D793F}" srcOrd="1" destOrd="0" parTransId="{5B08100E-F8B3-4728-A759-834FDFFA6DD1}" sibTransId="{C70012CD-A82C-4C71-AA99-323E42A81832}"/>
    <dgm:cxn modelId="{2273FDCB-2590-41DF-8651-C856EE3496C7}" srcId="{B035425D-BAE3-4E1C-9A62-4AEA822D793F}" destId="{AC87E385-D430-44BA-9449-B8951F777A09}" srcOrd="1" destOrd="0" parTransId="{ECA8E284-EFF5-42C9-BB97-AE8BF8EA68FB}" sibTransId="{75478873-8098-4BCD-A18A-36C04DDF3D06}"/>
    <dgm:cxn modelId="{A22E1EDC-CF0D-4E66-831B-4CBF44343ED8}" srcId="{B6B92F70-C850-4DB4-95BC-D773FAD85E38}" destId="{D4486C86-29F3-4BF3-8BE4-1577C0B4AA15}" srcOrd="0" destOrd="0" parTransId="{C17DC8E4-445D-4B4E-9395-16FFD590953E}" sibTransId="{79F59009-A46E-4DD9-9310-05134ED1713B}"/>
    <dgm:cxn modelId="{0B1CF9F9-B5D5-4F30-ABC2-1541698E39C2}" type="presOf" srcId="{D4486C86-29F3-4BF3-8BE4-1577C0B4AA15}" destId="{2E8A08FD-83BA-4683-AEA4-D79D3920CDFE}" srcOrd="0" destOrd="0" presId="urn:microsoft.com/office/officeart/2018/5/layout/CenteredIconLabelDescriptionList"/>
    <dgm:cxn modelId="{ADE767BF-BABF-4880-92A8-7EBE77D6B3A2}" type="presParOf" srcId="{87379F58-EFC6-43AD-99BB-BB817C12FBB1}" destId="{A74D4150-C416-4E7E-8316-F54390E51363}" srcOrd="0" destOrd="0" presId="urn:microsoft.com/office/officeart/2018/5/layout/CenteredIconLabelDescriptionList"/>
    <dgm:cxn modelId="{364AFD72-0946-4722-B88D-5990E2527FF7}" type="presParOf" srcId="{A74D4150-C416-4E7E-8316-F54390E51363}" destId="{B6E1241C-661E-4E21-94B7-C17711108459}" srcOrd="0" destOrd="0" presId="urn:microsoft.com/office/officeart/2018/5/layout/CenteredIconLabelDescriptionList"/>
    <dgm:cxn modelId="{D0664D4F-4583-4466-A9DE-12ADF025AE6C}" type="presParOf" srcId="{A74D4150-C416-4E7E-8316-F54390E51363}" destId="{EC743F51-81E3-43F3-AE8B-2B5F1DF62C73}" srcOrd="1" destOrd="0" presId="urn:microsoft.com/office/officeart/2018/5/layout/CenteredIconLabelDescriptionList"/>
    <dgm:cxn modelId="{8689906D-AB15-43AB-8FE3-45632DE6ABFE}" type="presParOf" srcId="{A74D4150-C416-4E7E-8316-F54390E51363}" destId="{2E8A08FD-83BA-4683-AEA4-D79D3920CDFE}" srcOrd="2" destOrd="0" presId="urn:microsoft.com/office/officeart/2018/5/layout/CenteredIconLabelDescriptionList"/>
    <dgm:cxn modelId="{B0B81167-C95B-4707-AD5D-BEE12415AC93}" type="presParOf" srcId="{A74D4150-C416-4E7E-8316-F54390E51363}" destId="{3581BF8F-E7C2-4E95-9109-D081FBCFDA1D}" srcOrd="3" destOrd="0" presId="urn:microsoft.com/office/officeart/2018/5/layout/CenteredIconLabelDescriptionList"/>
    <dgm:cxn modelId="{A4028074-CBB0-4F15-9C31-3743DA7470FB}" type="presParOf" srcId="{A74D4150-C416-4E7E-8316-F54390E51363}" destId="{6245BA8C-297B-4AB8-A2CA-51749935AD7D}" srcOrd="4" destOrd="0" presId="urn:microsoft.com/office/officeart/2018/5/layout/CenteredIconLabelDescriptionList"/>
    <dgm:cxn modelId="{B14E0654-E447-4693-8EF6-3DC784E19A9E}" type="presParOf" srcId="{87379F58-EFC6-43AD-99BB-BB817C12FBB1}" destId="{AE5EC9F4-DFE2-425F-B3D9-921B82A1FCA0}" srcOrd="1" destOrd="0" presId="urn:microsoft.com/office/officeart/2018/5/layout/CenteredIconLabelDescriptionList"/>
    <dgm:cxn modelId="{800FF94A-3314-4740-8F00-093EFDAE39B5}" type="presParOf" srcId="{87379F58-EFC6-43AD-99BB-BB817C12FBB1}" destId="{474728A0-FF8A-4086-873D-CBEE28E23727}" srcOrd="2" destOrd="0" presId="urn:microsoft.com/office/officeart/2018/5/layout/CenteredIconLabelDescriptionList"/>
    <dgm:cxn modelId="{B24851DA-4C64-46FD-80DD-232C6AF34193}" type="presParOf" srcId="{474728A0-FF8A-4086-873D-CBEE28E23727}" destId="{EB00E92F-E246-457C-A951-11D2AEB53763}" srcOrd="0" destOrd="0" presId="urn:microsoft.com/office/officeart/2018/5/layout/CenteredIconLabelDescriptionList"/>
    <dgm:cxn modelId="{6C54D6D1-E8DF-4976-A538-900F3CDD5044}" type="presParOf" srcId="{474728A0-FF8A-4086-873D-CBEE28E23727}" destId="{4A537694-38D1-4C5E-843D-7105F3D8DD5E}" srcOrd="1" destOrd="0" presId="urn:microsoft.com/office/officeart/2018/5/layout/CenteredIconLabelDescriptionList"/>
    <dgm:cxn modelId="{C45CF2AF-5F79-4715-8005-2375065B47EA}" type="presParOf" srcId="{474728A0-FF8A-4086-873D-CBEE28E23727}" destId="{0DFCDDEF-85E7-4FE3-B8FD-8DE0BB1A6925}" srcOrd="2" destOrd="0" presId="urn:microsoft.com/office/officeart/2018/5/layout/CenteredIconLabelDescriptionList"/>
    <dgm:cxn modelId="{2B97CE22-EE6C-4D47-B1FD-ECEB21F5D30A}" type="presParOf" srcId="{474728A0-FF8A-4086-873D-CBEE28E23727}" destId="{C6B45436-018F-463A-8E8C-60FA3F3B41C1}" srcOrd="3" destOrd="0" presId="urn:microsoft.com/office/officeart/2018/5/layout/CenteredIconLabelDescriptionList"/>
    <dgm:cxn modelId="{F08B371A-473A-46FF-A201-ADC9921B16F7}" type="presParOf" srcId="{474728A0-FF8A-4086-873D-CBEE28E23727}" destId="{C35BCD17-48BA-417A-AC03-861527146B9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B81378D-C166-4D4C-BDB8-C35D04B3B641}"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AF55DD6-B62B-4F4E-BDB7-FEAE2F4C4288}">
      <dgm:prSet/>
      <dgm:spPr/>
      <dgm:t>
        <a:bodyPr/>
        <a:lstStyle/>
        <a:p>
          <a:pPr algn="ctr">
            <a:lnSpc>
              <a:spcPct val="100000"/>
            </a:lnSpc>
            <a:defRPr b="1"/>
          </a:pPr>
          <a:r>
            <a:rPr lang="en-DK" b="0" i="0" baseline="0"/>
            <a:t>Painting app</a:t>
          </a:r>
          <a:endParaRPr lang="en-US"/>
        </a:p>
      </dgm:t>
    </dgm:pt>
    <dgm:pt modelId="{1094FD98-234C-41BF-ACE8-3D423E34DBD6}" type="parTrans" cxnId="{2662C775-DFA4-405A-8356-4E644829A3C3}">
      <dgm:prSet/>
      <dgm:spPr/>
      <dgm:t>
        <a:bodyPr/>
        <a:lstStyle/>
        <a:p>
          <a:pPr algn="ctr"/>
          <a:endParaRPr lang="en-US"/>
        </a:p>
      </dgm:t>
    </dgm:pt>
    <dgm:pt modelId="{37D946F5-C88D-4356-BC02-520D71E86436}" type="sibTrans" cxnId="{2662C775-DFA4-405A-8356-4E644829A3C3}">
      <dgm:prSet/>
      <dgm:spPr/>
      <dgm:t>
        <a:bodyPr/>
        <a:lstStyle/>
        <a:p>
          <a:pPr algn="ctr"/>
          <a:endParaRPr lang="en-US"/>
        </a:p>
      </dgm:t>
    </dgm:pt>
    <dgm:pt modelId="{668AF0E0-846E-4C28-86D2-977A9450FA66}">
      <dgm:prSet/>
      <dgm:spPr/>
      <dgm:t>
        <a:bodyPr/>
        <a:lstStyle/>
        <a:p>
          <a:pPr algn="ctr">
            <a:lnSpc>
              <a:spcPct val="100000"/>
            </a:lnSpc>
          </a:pPr>
          <a:r>
            <a:rPr lang="en-GB" b="0" i="0" baseline="0"/>
            <a:t>H</a:t>
          </a:r>
          <a:r>
            <a:rPr lang="en-DK" b="0" i="0" baseline="0"/>
            <a:t>aptic feedback</a:t>
          </a:r>
          <a:endParaRPr lang="en-US"/>
        </a:p>
      </dgm:t>
    </dgm:pt>
    <dgm:pt modelId="{DE70CA39-3232-44FE-AB89-01324CA71299}" type="parTrans" cxnId="{424B7417-06C1-4000-BEC2-742EDC6C1611}">
      <dgm:prSet/>
      <dgm:spPr/>
      <dgm:t>
        <a:bodyPr/>
        <a:lstStyle/>
        <a:p>
          <a:pPr algn="ctr"/>
          <a:endParaRPr lang="en-US"/>
        </a:p>
      </dgm:t>
    </dgm:pt>
    <dgm:pt modelId="{6F75706E-A3BF-49F0-A6F3-B8C4CC2964DF}" type="sibTrans" cxnId="{424B7417-06C1-4000-BEC2-742EDC6C1611}">
      <dgm:prSet/>
      <dgm:spPr/>
      <dgm:t>
        <a:bodyPr/>
        <a:lstStyle/>
        <a:p>
          <a:pPr algn="ctr"/>
          <a:endParaRPr lang="en-US"/>
        </a:p>
      </dgm:t>
    </dgm:pt>
    <dgm:pt modelId="{9AA1D5F9-506B-44E1-B185-5222D709E99F}">
      <dgm:prSet/>
      <dgm:spPr/>
      <dgm:t>
        <a:bodyPr/>
        <a:lstStyle/>
        <a:p>
          <a:pPr algn="ctr">
            <a:lnSpc>
              <a:spcPct val="100000"/>
            </a:lnSpc>
            <a:defRPr b="1"/>
          </a:pPr>
          <a:r>
            <a:rPr lang="en-DK" b="0" i="0" baseline="0"/>
            <a:t>User studies</a:t>
          </a:r>
          <a:endParaRPr lang="en-US"/>
        </a:p>
      </dgm:t>
    </dgm:pt>
    <dgm:pt modelId="{CCBB2204-8575-4BAF-84F4-2825DACABEDC}" type="parTrans" cxnId="{B13E0125-7663-4AAA-80DC-FF5AA7F83E55}">
      <dgm:prSet/>
      <dgm:spPr/>
      <dgm:t>
        <a:bodyPr/>
        <a:lstStyle/>
        <a:p>
          <a:pPr algn="ctr"/>
          <a:endParaRPr lang="en-US"/>
        </a:p>
      </dgm:t>
    </dgm:pt>
    <dgm:pt modelId="{E295AFDC-9FF3-4985-B6D0-DDA64C01E62B}" type="sibTrans" cxnId="{B13E0125-7663-4AAA-80DC-FF5AA7F83E55}">
      <dgm:prSet/>
      <dgm:spPr/>
      <dgm:t>
        <a:bodyPr/>
        <a:lstStyle/>
        <a:p>
          <a:pPr algn="ctr"/>
          <a:endParaRPr lang="en-US"/>
        </a:p>
      </dgm:t>
    </dgm:pt>
    <dgm:pt modelId="{8D8963DC-F68C-4091-8207-CD2218451471}">
      <dgm:prSet/>
      <dgm:spPr/>
      <dgm:t>
        <a:bodyPr/>
        <a:lstStyle/>
        <a:p>
          <a:pPr algn="ctr">
            <a:lnSpc>
              <a:spcPct val="100000"/>
            </a:lnSpc>
          </a:pPr>
          <a:r>
            <a:rPr lang="en-DK" b="0" i="0" baseline="0"/>
            <a:t>Feeling of textured surfaces</a:t>
          </a:r>
          <a:endParaRPr lang="en-US"/>
        </a:p>
      </dgm:t>
    </dgm:pt>
    <dgm:pt modelId="{92B168DE-2D9F-4A99-9815-AECAA962F4EE}" type="parTrans" cxnId="{54DDFF3E-9ADE-49BE-9B9C-6DEB45434084}">
      <dgm:prSet/>
      <dgm:spPr/>
      <dgm:t>
        <a:bodyPr/>
        <a:lstStyle/>
        <a:p>
          <a:pPr algn="ctr"/>
          <a:endParaRPr lang="en-US"/>
        </a:p>
      </dgm:t>
    </dgm:pt>
    <dgm:pt modelId="{1AAA4E74-4F3C-4A08-86D9-2B949E4CA017}" type="sibTrans" cxnId="{54DDFF3E-9ADE-49BE-9B9C-6DEB45434084}">
      <dgm:prSet/>
      <dgm:spPr/>
      <dgm:t>
        <a:bodyPr/>
        <a:lstStyle/>
        <a:p>
          <a:pPr algn="ctr"/>
          <a:endParaRPr lang="en-US"/>
        </a:p>
      </dgm:t>
    </dgm:pt>
    <dgm:pt modelId="{607CBACD-46DF-4DA1-9F95-CCAB8C073B58}">
      <dgm:prSet/>
      <dgm:spPr/>
      <dgm:t>
        <a:bodyPr/>
        <a:lstStyle/>
        <a:p>
          <a:pPr algn="ctr">
            <a:lnSpc>
              <a:spcPct val="100000"/>
            </a:lnSpc>
          </a:pPr>
          <a:r>
            <a:rPr lang="en-DK" b="0" i="0" baseline="0"/>
            <a:t>Enhance experience</a:t>
          </a:r>
          <a:endParaRPr lang="en-US"/>
        </a:p>
      </dgm:t>
    </dgm:pt>
    <dgm:pt modelId="{CEA5B8CF-6137-4C42-B1C4-A35C3E2F866C}" type="parTrans" cxnId="{E7229577-DCEA-427C-A6C7-0E5ECABB4458}">
      <dgm:prSet/>
      <dgm:spPr/>
      <dgm:t>
        <a:bodyPr/>
        <a:lstStyle/>
        <a:p>
          <a:pPr algn="ctr"/>
          <a:endParaRPr lang="en-US"/>
        </a:p>
      </dgm:t>
    </dgm:pt>
    <dgm:pt modelId="{D75AFC81-B818-4088-9FE1-B0EE9697862A}" type="sibTrans" cxnId="{E7229577-DCEA-427C-A6C7-0E5ECABB4458}">
      <dgm:prSet/>
      <dgm:spPr/>
      <dgm:t>
        <a:bodyPr/>
        <a:lstStyle/>
        <a:p>
          <a:pPr algn="ctr"/>
          <a:endParaRPr lang="en-US"/>
        </a:p>
      </dgm:t>
    </dgm:pt>
    <dgm:pt modelId="{A1D6C9AC-755D-4EFF-81A4-A7A8201F9EC4}" type="pres">
      <dgm:prSet presAssocID="{AB81378D-C166-4D4C-BDB8-C35D04B3B641}" presName="root" presStyleCnt="0">
        <dgm:presLayoutVars>
          <dgm:dir/>
          <dgm:resizeHandles val="exact"/>
        </dgm:presLayoutVars>
      </dgm:prSet>
      <dgm:spPr/>
    </dgm:pt>
    <dgm:pt modelId="{D0FC3792-011E-4068-A720-FA5408D6A3C2}" type="pres">
      <dgm:prSet presAssocID="{0AF55DD6-B62B-4F4E-BDB7-FEAE2F4C4288}" presName="compNode" presStyleCnt="0"/>
      <dgm:spPr/>
    </dgm:pt>
    <dgm:pt modelId="{B0FDF6D8-8267-42EE-B62F-E8751D2B18FE}" type="pres">
      <dgm:prSet presAssocID="{0AF55DD6-B62B-4F4E-BDB7-FEAE2F4C4288}" presName="iconRect" presStyleLbl="node1" presStyleIdx="0" presStyleCnt="2" custLinFactNeighborX="95034" custLinFactNeighborY="2592"/>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lette"/>
        </a:ext>
      </dgm:extLst>
    </dgm:pt>
    <dgm:pt modelId="{F45F39EF-128C-4C5C-A19A-1B078DDACA24}" type="pres">
      <dgm:prSet presAssocID="{0AF55DD6-B62B-4F4E-BDB7-FEAE2F4C4288}" presName="iconSpace" presStyleCnt="0"/>
      <dgm:spPr/>
    </dgm:pt>
    <dgm:pt modelId="{724A712B-DADB-4500-9790-801BCD01B0F2}" type="pres">
      <dgm:prSet presAssocID="{0AF55DD6-B62B-4F4E-BDB7-FEAE2F4C4288}" presName="parTx" presStyleLbl="revTx" presStyleIdx="0" presStyleCnt="4">
        <dgm:presLayoutVars>
          <dgm:chMax val="0"/>
          <dgm:chPref val="0"/>
        </dgm:presLayoutVars>
      </dgm:prSet>
      <dgm:spPr/>
    </dgm:pt>
    <dgm:pt modelId="{43677262-980A-4D92-BBAA-3CE1E5DCECDD}" type="pres">
      <dgm:prSet presAssocID="{0AF55DD6-B62B-4F4E-BDB7-FEAE2F4C4288}" presName="txSpace" presStyleCnt="0"/>
      <dgm:spPr/>
    </dgm:pt>
    <dgm:pt modelId="{C2E08349-802A-4C7C-B874-E57F44851975}" type="pres">
      <dgm:prSet presAssocID="{0AF55DD6-B62B-4F4E-BDB7-FEAE2F4C4288}" presName="desTx" presStyleLbl="revTx" presStyleIdx="1" presStyleCnt="4">
        <dgm:presLayoutVars/>
      </dgm:prSet>
      <dgm:spPr/>
    </dgm:pt>
    <dgm:pt modelId="{2EB438E3-FCDF-4B2B-902C-BA0714904BB2}" type="pres">
      <dgm:prSet presAssocID="{37D946F5-C88D-4356-BC02-520D71E86436}" presName="sibTrans" presStyleCnt="0"/>
      <dgm:spPr/>
    </dgm:pt>
    <dgm:pt modelId="{FD78B198-3F10-4446-83D6-9597EC604CFF}" type="pres">
      <dgm:prSet presAssocID="{9AA1D5F9-506B-44E1-B185-5222D709E99F}" presName="compNode" presStyleCnt="0"/>
      <dgm:spPr/>
    </dgm:pt>
    <dgm:pt modelId="{16EBB881-8C88-413C-9914-6AEE5F651E1F}" type="pres">
      <dgm:prSet presAssocID="{9AA1D5F9-506B-44E1-B185-5222D709E99F}" presName="iconRect" presStyleLbl="node1" presStyleIdx="1" presStyleCnt="2" custLinFactNeighborX="96761" custLinFactNeighborY="518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miling Face with No Fill"/>
        </a:ext>
      </dgm:extLst>
    </dgm:pt>
    <dgm:pt modelId="{4B8BF59F-9405-4137-B01C-FBA6A7A24F40}" type="pres">
      <dgm:prSet presAssocID="{9AA1D5F9-506B-44E1-B185-5222D709E99F}" presName="iconSpace" presStyleCnt="0"/>
      <dgm:spPr/>
    </dgm:pt>
    <dgm:pt modelId="{D1F232FA-B176-4719-9D9E-E00698272F86}" type="pres">
      <dgm:prSet presAssocID="{9AA1D5F9-506B-44E1-B185-5222D709E99F}" presName="parTx" presStyleLbl="revTx" presStyleIdx="2" presStyleCnt="4">
        <dgm:presLayoutVars>
          <dgm:chMax val="0"/>
          <dgm:chPref val="0"/>
        </dgm:presLayoutVars>
      </dgm:prSet>
      <dgm:spPr/>
    </dgm:pt>
    <dgm:pt modelId="{D11E46A8-DDA9-4CB8-8ED8-1B0619541DFC}" type="pres">
      <dgm:prSet presAssocID="{9AA1D5F9-506B-44E1-B185-5222D709E99F}" presName="txSpace" presStyleCnt="0"/>
      <dgm:spPr/>
    </dgm:pt>
    <dgm:pt modelId="{98BE1E7F-2E92-4254-B004-1E6C773B8C11}" type="pres">
      <dgm:prSet presAssocID="{9AA1D5F9-506B-44E1-B185-5222D709E99F}" presName="desTx" presStyleLbl="revTx" presStyleIdx="3" presStyleCnt="4">
        <dgm:presLayoutVars/>
      </dgm:prSet>
      <dgm:spPr/>
    </dgm:pt>
  </dgm:ptLst>
  <dgm:cxnLst>
    <dgm:cxn modelId="{9882740C-F731-4EA1-A1E7-AA3B26BE8126}" type="presOf" srcId="{9AA1D5F9-506B-44E1-B185-5222D709E99F}" destId="{D1F232FA-B176-4719-9D9E-E00698272F86}" srcOrd="0" destOrd="0" presId="urn:microsoft.com/office/officeart/2018/2/layout/IconLabelDescriptionList"/>
    <dgm:cxn modelId="{424B7417-06C1-4000-BEC2-742EDC6C1611}" srcId="{0AF55DD6-B62B-4F4E-BDB7-FEAE2F4C4288}" destId="{668AF0E0-846E-4C28-86D2-977A9450FA66}" srcOrd="0" destOrd="0" parTransId="{DE70CA39-3232-44FE-AB89-01324CA71299}" sibTransId="{6F75706E-A3BF-49F0-A6F3-B8C4CC2964DF}"/>
    <dgm:cxn modelId="{B13E0125-7663-4AAA-80DC-FF5AA7F83E55}" srcId="{AB81378D-C166-4D4C-BDB8-C35D04B3B641}" destId="{9AA1D5F9-506B-44E1-B185-5222D709E99F}" srcOrd="1" destOrd="0" parTransId="{CCBB2204-8575-4BAF-84F4-2825DACABEDC}" sibTransId="{E295AFDC-9FF3-4985-B6D0-DDA64C01E62B}"/>
    <dgm:cxn modelId="{54DDFF3E-9ADE-49BE-9B9C-6DEB45434084}" srcId="{9AA1D5F9-506B-44E1-B185-5222D709E99F}" destId="{8D8963DC-F68C-4091-8207-CD2218451471}" srcOrd="0" destOrd="0" parTransId="{92B168DE-2D9F-4A99-9815-AECAA962F4EE}" sibTransId="{1AAA4E74-4F3C-4A08-86D9-2B949E4CA017}"/>
    <dgm:cxn modelId="{56EC6145-878C-48C3-A957-9E6755E5969C}" type="presOf" srcId="{607CBACD-46DF-4DA1-9F95-CCAB8C073B58}" destId="{98BE1E7F-2E92-4254-B004-1E6C773B8C11}" srcOrd="0" destOrd="1" presId="urn:microsoft.com/office/officeart/2018/2/layout/IconLabelDescriptionList"/>
    <dgm:cxn modelId="{D0BBFE58-7D1D-42FB-9D4B-240D739B5949}" type="presOf" srcId="{0AF55DD6-B62B-4F4E-BDB7-FEAE2F4C4288}" destId="{724A712B-DADB-4500-9790-801BCD01B0F2}" srcOrd="0" destOrd="0" presId="urn:microsoft.com/office/officeart/2018/2/layout/IconLabelDescriptionList"/>
    <dgm:cxn modelId="{2662C775-DFA4-405A-8356-4E644829A3C3}" srcId="{AB81378D-C166-4D4C-BDB8-C35D04B3B641}" destId="{0AF55DD6-B62B-4F4E-BDB7-FEAE2F4C4288}" srcOrd="0" destOrd="0" parTransId="{1094FD98-234C-41BF-ACE8-3D423E34DBD6}" sibTransId="{37D946F5-C88D-4356-BC02-520D71E86436}"/>
    <dgm:cxn modelId="{E7229577-DCEA-427C-A6C7-0E5ECABB4458}" srcId="{9AA1D5F9-506B-44E1-B185-5222D709E99F}" destId="{607CBACD-46DF-4DA1-9F95-CCAB8C073B58}" srcOrd="1" destOrd="0" parTransId="{CEA5B8CF-6137-4C42-B1C4-A35C3E2F866C}" sibTransId="{D75AFC81-B818-4088-9FE1-B0EE9697862A}"/>
    <dgm:cxn modelId="{DE5EF581-C6F9-4E19-8231-EE0AF91D37F5}" type="presOf" srcId="{AB81378D-C166-4D4C-BDB8-C35D04B3B641}" destId="{A1D6C9AC-755D-4EFF-81A4-A7A8201F9EC4}" srcOrd="0" destOrd="0" presId="urn:microsoft.com/office/officeart/2018/2/layout/IconLabelDescriptionList"/>
    <dgm:cxn modelId="{E5BC21C9-01C6-4F01-A955-8E599540BD60}" type="presOf" srcId="{8D8963DC-F68C-4091-8207-CD2218451471}" destId="{98BE1E7F-2E92-4254-B004-1E6C773B8C11}" srcOrd="0" destOrd="0" presId="urn:microsoft.com/office/officeart/2018/2/layout/IconLabelDescriptionList"/>
    <dgm:cxn modelId="{65ECDAFE-85E3-43AA-A0CD-193C063DF2DB}" type="presOf" srcId="{668AF0E0-846E-4C28-86D2-977A9450FA66}" destId="{C2E08349-802A-4C7C-B874-E57F44851975}" srcOrd="0" destOrd="0" presId="urn:microsoft.com/office/officeart/2018/2/layout/IconLabelDescriptionList"/>
    <dgm:cxn modelId="{E70B3101-B2B1-45AA-8EE6-4B61B7BCC43B}" type="presParOf" srcId="{A1D6C9AC-755D-4EFF-81A4-A7A8201F9EC4}" destId="{D0FC3792-011E-4068-A720-FA5408D6A3C2}" srcOrd="0" destOrd="0" presId="urn:microsoft.com/office/officeart/2018/2/layout/IconLabelDescriptionList"/>
    <dgm:cxn modelId="{681BA005-B3D9-405D-9F48-CDF00B975D83}" type="presParOf" srcId="{D0FC3792-011E-4068-A720-FA5408D6A3C2}" destId="{B0FDF6D8-8267-42EE-B62F-E8751D2B18FE}" srcOrd="0" destOrd="0" presId="urn:microsoft.com/office/officeart/2018/2/layout/IconLabelDescriptionList"/>
    <dgm:cxn modelId="{04625BAD-A34F-4FC5-833E-DC35D238AD1E}" type="presParOf" srcId="{D0FC3792-011E-4068-A720-FA5408D6A3C2}" destId="{F45F39EF-128C-4C5C-A19A-1B078DDACA24}" srcOrd="1" destOrd="0" presId="urn:microsoft.com/office/officeart/2018/2/layout/IconLabelDescriptionList"/>
    <dgm:cxn modelId="{6167047D-9B55-40C2-8D26-CE401A9EF347}" type="presParOf" srcId="{D0FC3792-011E-4068-A720-FA5408D6A3C2}" destId="{724A712B-DADB-4500-9790-801BCD01B0F2}" srcOrd="2" destOrd="0" presId="urn:microsoft.com/office/officeart/2018/2/layout/IconLabelDescriptionList"/>
    <dgm:cxn modelId="{0FEA71A3-1F23-4B63-83AE-EA9141554ABD}" type="presParOf" srcId="{D0FC3792-011E-4068-A720-FA5408D6A3C2}" destId="{43677262-980A-4D92-BBAA-3CE1E5DCECDD}" srcOrd="3" destOrd="0" presId="urn:microsoft.com/office/officeart/2018/2/layout/IconLabelDescriptionList"/>
    <dgm:cxn modelId="{27D4C74A-33C1-4888-8452-DB44F510DD2F}" type="presParOf" srcId="{D0FC3792-011E-4068-A720-FA5408D6A3C2}" destId="{C2E08349-802A-4C7C-B874-E57F44851975}" srcOrd="4" destOrd="0" presId="urn:microsoft.com/office/officeart/2018/2/layout/IconLabelDescriptionList"/>
    <dgm:cxn modelId="{604C174B-4940-484E-B6E9-68F78306F0F6}" type="presParOf" srcId="{A1D6C9AC-755D-4EFF-81A4-A7A8201F9EC4}" destId="{2EB438E3-FCDF-4B2B-902C-BA0714904BB2}" srcOrd="1" destOrd="0" presId="urn:microsoft.com/office/officeart/2018/2/layout/IconLabelDescriptionList"/>
    <dgm:cxn modelId="{CD6C799A-BC37-47EE-BCA8-2861C7A808C5}" type="presParOf" srcId="{A1D6C9AC-755D-4EFF-81A4-A7A8201F9EC4}" destId="{FD78B198-3F10-4446-83D6-9597EC604CFF}" srcOrd="2" destOrd="0" presId="urn:microsoft.com/office/officeart/2018/2/layout/IconLabelDescriptionList"/>
    <dgm:cxn modelId="{0A964B61-2565-4246-90A8-7A6F9DFFB564}" type="presParOf" srcId="{FD78B198-3F10-4446-83D6-9597EC604CFF}" destId="{16EBB881-8C88-413C-9914-6AEE5F651E1F}" srcOrd="0" destOrd="0" presId="urn:microsoft.com/office/officeart/2018/2/layout/IconLabelDescriptionList"/>
    <dgm:cxn modelId="{FF963262-B4B4-4FF7-BD85-5248C5AD61F3}" type="presParOf" srcId="{FD78B198-3F10-4446-83D6-9597EC604CFF}" destId="{4B8BF59F-9405-4137-B01C-FBA6A7A24F40}" srcOrd="1" destOrd="0" presId="urn:microsoft.com/office/officeart/2018/2/layout/IconLabelDescriptionList"/>
    <dgm:cxn modelId="{132212F6-BDD9-4D76-B903-83409A04AD0D}" type="presParOf" srcId="{FD78B198-3F10-4446-83D6-9597EC604CFF}" destId="{D1F232FA-B176-4719-9D9E-E00698272F86}" srcOrd="2" destOrd="0" presId="urn:microsoft.com/office/officeart/2018/2/layout/IconLabelDescriptionList"/>
    <dgm:cxn modelId="{1B77F241-8C5F-4CBD-BD4A-65EC8217D55F}" type="presParOf" srcId="{FD78B198-3F10-4446-83D6-9597EC604CFF}" destId="{D11E46A8-DDA9-4CB8-8ED8-1B0619541DFC}" srcOrd="3" destOrd="0" presId="urn:microsoft.com/office/officeart/2018/2/layout/IconLabelDescriptionList"/>
    <dgm:cxn modelId="{4F3D7AEA-D1AA-4AC6-9795-C797CEB8E787}" type="presParOf" srcId="{FD78B198-3F10-4446-83D6-9597EC604CFF}" destId="{98BE1E7F-2E92-4254-B004-1E6C773B8C11}"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B366DB-76A0-4CC0-B00C-E39DB1A4ADEC}"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98E684F-5356-4A07-B5F4-4E4956F5FCD0}">
      <dgm:prSet/>
      <dgm:spPr/>
      <dgm:t>
        <a:bodyPr/>
        <a:lstStyle/>
        <a:p>
          <a:r>
            <a:rPr lang="en-US" b="0" i="0" baseline="0"/>
            <a:t>Simultaneous haptic and auditory feedback</a:t>
          </a:r>
          <a:endParaRPr lang="en-US"/>
        </a:p>
      </dgm:t>
    </dgm:pt>
    <dgm:pt modelId="{FDBBEFA3-A4AE-470F-827A-D42F4A85B4FB}" type="parTrans" cxnId="{A1D2DD45-9AC3-468B-AACD-411DD2716BC1}">
      <dgm:prSet/>
      <dgm:spPr/>
      <dgm:t>
        <a:bodyPr/>
        <a:lstStyle/>
        <a:p>
          <a:endParaRPr lang="en-US"/>
        </a:p>
      </dgm:t>
    </dgm:pt>
    <dgm:pt modelId="{3A3147A2-53AB-4D13-AB19-908B7F233F13}" type="sibTrans" cxnId="{A1D2DD45-9AC3-468B-AACD-411DD2716BC1}">
      <dgm:prSet/>
      <dgm:spPr/>
      <dgm:t>
        <a:bodyPr/>
        <a:lstStyle/>
        <a:p>
          <a:endParaRPr lang="en-US"/>
        </a:p>
      </dgm:t>
    </dgm:pt>
    <dgm:pt modelId="{49C926B8-604E-4253-B332-201851F5168A}">
      <dgm:prSet/>
      <dgm:spPr/>
      <dgm:t>
        <a:bodyPr/>
        <a:lstStyle/>
        <a:p>
          <a:r>
            <a:rPr lang="en-US" b="0" i="0" baseline="0"/>
            <a:t>Fine tuning again</a:t>
          </a:r>
          <a:endParaRPr lang="en-US"/>
        </a:p>
      </dgm:t>
    </dgm:pt>
    <dgm:pt modelId="{DC61DE22-8E1F-43A2-BDAB-C796F6061459}" type="parTrans" cxnId="{69F3A86D-974E-416D-BF31-A1785FC5CCFA}">
      <dgm:prSet/>
      <dgm:spPr/>
      <dgm:t>
        <a:bodyPr/>
        <a:lstStyle/>
        <a:p>
          <a:endParaRPr lang="en-US"/>
        </a:p>
      </dgm:t>
    </dgm:pt>
    <dgm:pt modelId="{1F3F68CE-C3C3-4585-AD23-EF3553B19920}" type="sibTrans" cxnId="{69F3A86D-974E-416D-BF31-A1785FC5CCFA}">
      <dgm:prSet/>
      <dgm:spPr/>
      <dgm:t>
        <a:bodyPr/>
        <a:lstStyle/>
        <a:p>
          <a:endParaRPr lang="en-US"/>
        </a:p>
      </dgm:t>
    </dgm:pt>
    <dgm:pt modelId="{BE92FE3A-2735-4F28-89B5-79B8F96430D5}">
      <dgm:prSet/>
      <dgm:spPr/>
      <dgm:t>
        <a:bodyPr/>
        <a:lstStyle/>
        <a:p>
          <a:r>
            <a:rPr lang="en-US" b="0" i="0" baseline="0"/>
            <a:t>Better visual feedback</a:t>
          </a:r>
          <a:endParaRPr lang="en-US"/>
        </a:p>
      </dgm:t>
    </dgm:pt>
    <dgm:pt modelId="{CEF35B66-10AE-4F91-89BF-2E407A52C77D}" type="parTrans" cxnId="{5F977916-4A59-4B41-9455-A331DD4CB049}">
      <dgm:prSet/>
      <dgm:spPr/>
      <dgm:t>
        <a:bodyPr/>
        <a:lstStyle/>
        <a:p>
          <a:endParaRPr lang="en-US"/>
        </a:p>
      </dgm:t>
    </dgm:pt>
    <dgm:pt modelId="{481CFD9C-3B3D-4B11-94AA-6893F8DFFF38}" type="sibTrans" cxnId="{5F977916-4A59-4B41-9455-A331DD4CB049}">
      <dgm:prSet/>
      <dgm:spPr/>
      <dgm:t>
        <a:bodyPr/>
        <a:lstStyle/>
        <a:p>
          <a:endParaRPr lang="en-US"/>
        </a:p>
      </dgm:t>
    </dgm:pt>
    <dgm:pt modelId="{20572299-7929-4412-847A-C98209BF76DE}" type="pres">
      <dgm:prSet presAssocID="{C3B366DB-76A0-4CC0-B00C-E39DB1A4ADEC}" presName="root" presStyleCnt="0">
        <dgm:presLayoutVars>
          <dgm:dir/>
          <dgm:resizeHandles val="exact"/>
        </dgm:presLayoutVars>
      </dgm:prSet>
      <dgm:spPr/>
    </dgm:pt>
    <dgm:pt modelId="{52AD0CD7-8862-492D-A02A-01808918CFE4}" type="pres">
      <dgm:prSet presAssocID="{998E684F-5356-4A07-B5F4-4E4956F5FCD0}" presName="compNode" presStyleCnt="0"/>
      <dgm:spPr/>
    </dgm:pt>
    <dgm:pt modelId="{75C0D26D-9184-4B87-AEA6-90672BE384CB}" type="pres">
      <dgm:prSet presAssocID="{998E684F-5356-4A07-B5F4-4E4956F5FCD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tist female with solid fill"/>
        </a:ext>
      </dgm:extLst>
    </dgm:pt>
    <dgm:pt modelId="{9BF3DB93-43A3-442E-B842-C1E093084FAD}" type="pres">
      <dgm:prSet presAssocID="{998E684F-5356-4A07-B5F4-4E4956F5FCD0}" presName="spaceRect" presStyleCnt="0"/>
      <dgm:spPr/>
    </dgm:pt>
    <dgm:pt modelId="{6CB7987B-2D61-41F4-B081-DB27A23E978D}" type="pres">
      <dgm:prSet presAssocID="{998E684F-5356-4A07-B5F4-4E4956F5FCD0}" presName="textRect" presStyleLbl="revTx" presStyleIdx="0" presStyleCnt="3">
        <dgm:presLayoutVars>
          <dgm:chMax val="1"/>
          <dgm:chPref val="1"/>
        </dgm:presLayoutVars>
      </dgm:prSet>
      <dgm:spPr/>
    </dgm:pt>
    <dgm:pt modelId="{917B6375-CB77-41E0-9F01-F2F6C072E524}" type="pres">
      <dgm:prSet presAssocID="{3A3147A2-53AB-4D13-AB19-908B7F233F13}" presName="sibTrans" presStyleCnt="0"/>
      <dgm:spPr/>
    </dgm:pt>
    <dgm:pt modelId="{025D5086-A323-4A96-9BEC-8A62F5293D33}" type="pres">
      <dgm:prSet presAssocID="{49C926B8-604E-4253-B332-201851F5168A}" presName="compNode" presStyleCnt="0"/>
      <dgm:spPr/>
    </dgm:pt>
    <dgm:pt modelId="{DECA9EC9-49DA-4F4B-A857-3138582C0057}" type="pres">
      <dgm:prSet presAssocID="{49C926B8-604E-4253-B332-201851F5168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ettings with solid fill"/>
        </a:ext>
      </dgm:extLst>
    </dgm:pt>
    <dgm:pt modelId="{B8EDB2F1-40DA-45D9-9B3F-B14DDF6F2E7A}" type="pres">
      <dgm:prSet presAssocID="{49C926B8-604E-4253-B332-201851F5168A}" presName="spaceRect" presStyleCnt="0"/>
      <dgm:spPr/>
    </dgm:pt>
    <dgm:pt modelId="{F3F0E136-09CE-4765-BE54-6AA41CC062F4}" type="pres">
      <dgm:prSet presAssocID="{49C926B8-604E-4253-B332-201851F5168A}" presName="textRect" presStyleLbl="revTx" presStyleIdx="1" presStyleCnt="3">
        <dgm:presLayoutVars>
          <dgm:chMax val="1"/>
          <dgm:chPref val="1"/>
        </dgm:presLayoutVars>
      </dgm:prSet>
      <dgm:spPr/>
    </dgm:pt>
    <dgm:pt modelId="{7019DD02-0FF9-48F3-908D-D205918DFB91}" type="pres">
      <dgm:prSet presAssocID="{1F3F68CE-C3C3-4585-AD23-EF3553B19920}" presName="sibTrans" presStyleCnt="0"/>
      <dgm:spPr/>
    </dgm:pt>
    <dgm:pt modelId="{5D44D1E6-1AC8-4E5B-9F53-D12C3F4474AC}" type="pres">
      <dgm:prSet presAssocID="{BE92FE3A-2735-4F28-89B5-79B8F96430D5}" presName="compNode" presStyleCnt="0"/>
      <dgm:spPr/>
    </dgm:pt>
    <dgm:pt modelId="{9C2B4122-0869-435C-9CC1-DC9CB8D7B1EC}" type="pres">
      <dgm:prSet presAssocID="{BE92FE3A-2735-4F28-89B5-79B8F96430D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ye"/>
        </a:ext>
      </dgm:extLst>
    </dgm:pt>
    <dgm:pt modelId="{9196C07E-1F1F-48BD-A781-71F102BA4CB5}" type="pres">
      <dgm:prSet presAssocID="{BE92FE3A-2735-4F28-89B5-79B8F96430D5}" presName="spaceRect" presStyleCnt="0"/>
      <dgm:spPr/>
    </dgm:pt>
    <dgm:pt modelId="{A671E8C6-417C-453C-B803-A7423D7FD327}" type="pres">
      <dgm:prSet presAssocID="{BE92FE3A-2735-4F28-89B5-79B8F96430D5}" presName="textRect" presStyleLbl="revTx" presStyleIdx="2" presStyleCnt="3">
        <dgm:presLayoutVars>
          <dgm:chMax val="1"/>
          <dgm:chPref val="1"/>
        </dgm:presLayoutVars>
      </dgm:prSet>
      <dgm:spPr/>
    </dgm:pt>
  </dgm:ptLst>
  <dgm:cxnLst>
    <dgm:cxn modelId="{83FBE30C-02BE-4E47-B91F-1985C5E25269}" type="presOf" srcId="{998E684F-5356-4A07-B5F4-4E4956F5FCD0}" destId="{6CB7987B-2D61-41F4-B081-DB27A23E978D}" srcOrd="0" destOrd="0" presId="urn:microsoft.com/office/officeart/2018/2/layout/IconLabelList"/>
    <dgm:cxn modelId="{5F977916-4A59-4B41-9455-A331DD4CB049}" srcId="{C3B366DB-76A0-4CC0-B00C-E39DB1A4ADEC}" destId="{BE92FE3A-2735-4F28-89B5-79B8F96430D5}" srcOrd="2" destOrd="0" parTransId="{CEF35B66-10AE-4F91-89BF-2E407A52C77D}" sibTransId="{481CFD9C-3B3D-4B11-94AA-6893F8DFFF38}"/>
    <dgm:cxn modelId="{90390C25-71B3-D94C-93CA-E12C1836C372}" type="presOf" srcId="{C3B366DB-76A0-4CC0-B00C-E39DB1A4ADEC}" destId="{20572299-7929-4412-847A-C98209BF76DE}" srcOrd="0" destOrd="0" presId="urn:microsoft.com/office/officeart/2018/2/layout/IconLabelList"/>
    <dgm:cxn modelId="{A1D2DD45-9AC3-468B-AACD-411DD2716BC1}" srcId="{C3B366DB-76A0-4CC0-B00C-E39DB1A4ADEC}" destId="{998E684F-5356-4A07-B5F4-4E4956F5FCD0}" srcOrd="0" destOrd="0" parTransId="{FDBBEFA3-A4AE-470F-827A-D42F4A85B4FB}" sibTransId="{3A3147A2-53AB-4D13-AB19-908B7F233F13}"/>
    <dgm:cxn modelId="{483D9254-5E3A-F143-A703-AE0A4B6E0C2B}" type="presOf" srcId="{49C926B8-604E-4253-B332-201851F5168A}" destId="{F3F0E136-09CE-4765-BE54-6AA41CC062F4}" srcOrd="0" destOrd="0" presId="urn:microsoft.com/office/officeart/2018/2/layout/IconLabelList"/>
    <dgm:cxn modelId="{3851C956-AB59-684E-BDE9-16AB40ABA214}" type="presOf" srcId="{BE92FE3A-2735-4F28-89B5-79B8F96430D5}" destId="{A671E8C6-417C-453C-B803-A7423D7FD327}" srcOrd="0" destOrd="0" presId="urn:microsoft.com/office/officeart/2018/2/layout/IconLabelList"/>
    <dgm:cxn modelId="{69F3A86D-974E-416D-BF31-A1785FC5CCFA}" srcId="{C3B366DB-76A0-4CC0-B00C-E39DB1A4ADEC}" destId="{49C926B8-604E-4253-B332-201851F5168A}" srcOrd="1" destOrd="0" parTransId="{DC61DE22-8E1F-43A2-BDAB-C796F6061459}" sibTransId="{1F3F68CE-C3C3-4585-AD23-EF3553B19920}"/>
    <dgm:cxn modelId="{81D088C0-EBB6-214B-96C6-4ECF6CA38CDB}" type="presParOf" srcId="{20572299-7929-4412-847A-C98209BF76DE}" destId="{52AD0CD7-8862-492D-A02A-01808918CFE4}" srcOrd="0" destOrd="0" presId="urn:microsoft.com/office/officeart/2018/2/layout/IconLabelList"/>
    <dgm:cxn modelId="{96537D06-B73F-054A-A898-34BA83933D65}" type="presParOf" srcId="{52AD0CD7-8862-492D-A02A-01808918CFE4}" destId="{75C0D26D-9184-4B87-AEA6-90672BE384CB}" srcOrd="0" destOrd="0" presId="urn:microsoft.com/office/officeart/2018/2/layout/IconLabelList"/>
    <dgm:cxn modelId="{4770712F-79E0-444E-9C27-04168127D6D6}" type="presParOf" srcId="{52AD0CD7-8862-492D-A02A-01808918CFE4}" destId="{9BF3DB93-43A3-442E-B842-C1E093084FAD}" srcOrd="1" destOrd="0" presId="urn:microsoft.com/office/officeart/2018/2/layout/IconLabelList"/>
    <dgm:cxn modelId="{46C1C550-4A68-B843-9314-7F12BF259B87}" type="presParOf" srcId="{52AD0CD7-8862-492D-A02A-01808918CFE4}" destId="{6CB7987B-2D61-41F4-B081-DB27A23E978D}" srcOrd="2" destOrd="0" presId="urn:microsoft.com/office/officeart/2018/2/layout/IconLabelList"/>
    <dgm:cxn modelId="{A0D617DF-F71F-5845-96E5-0F048C0AEC2E}" type="presParOf" srcId="{20572299-7929-4412-847A-C98209BF76DE}" destId="{917B6375-CB77-41E0-9F01-F2F6C072E524}" srcOrd="1" destOrd="0" presId="urn:microsoft.com/office/officeart/2018/2/layout/IconLabelList"/>
    <dgm:cxn modelId="{BEB53D8F-CC8D-D048-846B-11EAD809C840}" type="presParOf" srcId="{20572299-7929-4412-847A-C98209BF76DE}" destId="{025D5086-A323-4A96-9BEC-8A62F5293D33}" srcOrd="2" destOrd="0" presId="urn:microsoft.com/office/officeart/2018/2/layout/IconLabelList"/>
    <dgm:cxn modelId="{057F8251-4558-554F-90F9-6EA522B12BEA}" type="presParOf" srcId="{025D5086-A323-4A96-9BEC-8A62F5293D33}" destId="{DECA9EC9-49DA-4F4B-A857-3138582C0057}" srcOrd="0" destOrd="0" presId="urn:microsoft.com/office/officeart/2018/2/layout/IconLabelList"/>
    <dgm:cxn modelId="{D08BFEA2-E178-2F4E-91D3-90533DC46844}" type="presParOf" srcId="{025D5086-A323-4A96-9BEC-8A62F5293D33}" destId="{B8EDB2F1-40DA-45D9-9B3F-B14DDF6F2E7A}" srcOrd="1" destOrd="0" presId="urn:microsoft.com/office/officeart/2018/2/layout/IconLabelList"/>
    <dgm:cxn modelId="{A81265B2-851B-084F-B64B-D2DF7657D4A1}" type="presParOf" srcId="{025D5086-A323-4A96-9BEC-8A62F5293D33}" destId="{F3F0E136-09CE-4765-BE54-6AA41CC062F4}" srcOrd="2" destOrd="0" presId="urn:microsoft.com/office/officeart/2018/2/layout/IconLabelList"/>
    <dgm:cxn modelId="{26ECE8AA-0DDB-A34E-A73C-596C901747BA}" type="presParOf" srcId="{20572299-7929-4412-847A-C98209BF76DE}" destId="{7019DD02-0FF9-48F3-908D-D205918DFB91}" srcOrd="3" destOrd="0" presId="urn:microsoft.com/office/officeart/2018/2/layout/IconLabelList"/>
    <dgm:cxn modelId="{ADA187A6-63E0-6F46-81E9-C09FB3FC4096}" type="presParOf" srcId="{20572299-7929-4412-847A-C98209BF76DE}" destId="{5D44D1E6-1AC8-4E5B-9F53-D12C3F4474AC}" srcOrd="4" destOrd="0" presId="urn:microsoft.com/office/officeart/2018/2/layout/IconLabelList"/>
    <dgm:cxn modelId="{658D1AB0-F3E9-224C-BDFD-E179C94CCDF1}" type="presParOf" srcId="{5D44D1E6-1AC8-4E5B-9F53-D12C3F4474AC}" destId="{9C2B4122-0869-435C-9CC1-DC9CB8D7B1EC}" srcOrd="0" destOrd="0" presId="urn:microsoft.com/office/officeart/2018/2/layout/IconLabelList"/>
    <dgm:cxn modelId="{6DA51315-A65E-0E47-BE64-B1727794E223}" type="presParOf" srcId="{5D44D1E6-1AC8-4E5B-9F53-D12C3F4474AC}" destId="{9196C07E-1F1F-48BD-A781-71F102BA4CB5}" srcOrd="1" destOrd="0" presId="urn:microsoft.com/office/officeart/2018/2/layout/IconLabelList"/>
    <dgm:cxn modelId="{17DF501B-1F1D-D349-A2F5-04FDF9CB5DAF}" type="presParOf" srcId="{5D44D1E6-1AC8-4E5B-9F53-D12C3F4474AC}" destId="{A671E8C6-417C-453C-B803-A7423D7FD32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707912-F682-4988-BD50-64958BDD829D}">
      <dsp:nvSpPr>
        <dsp:cNvPr id="0" name=""/>
        <dsp:cNvSpPr/>
      </dsp:nvSpPr>
      <dsp:spPr>
        <a:xfrm>
          <a:off x="1777104" y="361632"/>
          <a:ext cx="1198651" cy="11986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A4D33F-1B6C-4C8F-8F7D-2B912BD8277C}">
      <dsp:nvSpPr>
        <dsp:cNvPr id="0" name=""/>
        <dsp:cNvSpPr/>
      </dsp:nvSpPr>
      <dsp:spPr>
        <a:xfrm>
          <a:off x="1044595" y="1898913"/>
          <a:ext cx="26636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i="0" kern="1200" baseline="0"/>
            <a:t>Education</a:t>
          </a:r>
          <a:endParaRPr lang="en-US" sz="2400" kern="1200"/>
        </a:p>
      </dsp:txBody>
      <dsp:txXfrm>
        <a:off x="1044595" y="1898913"/>
        <a:ext cx="2663670" cy="720000"/>
      </dsp:txXfrm>
    </dsp:sp>
    <dsp:sp modelId="{D6BB5FEF-2138-426E-9A36-7CC566CD71FB}">
      <dsp:nvSpPr>
        <dsp:cNvPr id="0" name=""/>
        <dsp:cNvSpPr/>
      </dsp:nvSpPr>
      <dsp:spPr>
        <a:xfrm>
          <a:off x="4906918" y="361632"/>
          <a:ext cx="1198651" cy="11986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B27AE9-4B94-45FE-827E-BC698322C06E}">
      <dsp:nvSpPr>
        <dsp:cNvPr id="0" name=""/>
        <dsp:cNvSpPr/>
      </dsp:nvSpPr>
      <dsp:spPr>
        <a:xfrm>
          <a:off x="4174408" y="1898913"/>
          <a:ext cx="26636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i="0" kern="1200" baseline="0"/>
            <a:t>Time</a:t>
          </a:r>
          <a:endParaRPr lang="en-US" sz="2400" kern="1200"/>
        </a:p>
      </dsp:txBody>
      <dsp:txXfrm>
        <a:off x="4174408" y="1898913"/>
        <a:ext cx="2663670" cy="720000"/>
      </dsp:txXfrm>
    </dsp:sp>
    <dsp:sp modelId="{1D9C43CD-C076-4AF7-A566-38593828631A}">
      <dsp:nvSpPr>
        <dsp:cNvPr id="0" name=""/>
        <dsp:cNvSpPr/>
      </dsp:nvSpPr>
      <dsp:spPr>
        <a:xfrm>
          <a:off x="8036731" y="361632"/>
          <a:ext cx="1198651" cy="11986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1FE005-3154-4EB9-950F-5FF47C6314A6}">
      <dsp:nvSpPr>
        <dsp:cNvPr id="0" name=""/>
        <dsp:cNvSpPr/>
      </dsp:nvSpPr>
      <dsp:spPr>
        <a:xfrm>
          <a:off x="7304221" y="1898913"/>
          <a:ext cx="26636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0" i="0" kern="1200" baseline="0"/>
            <a:t>Bettering digital art</a:t>
          </a:r>
          <a:endParaRPr lang="en-US" sz="2400" kern="1200"/>
        </a:p>
      </dsp:txBody>
      <dsp:txXfrm>
        <a:off x="7304221" y="1898913"/>
        <a:ext cx="266367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83367-AA38-4ACA-B3D9-C46E91F6E121}">
      <dsp:nvSpPr>
        <dsp:cNvPr id="0" name=""/>
        <dsp:cNvSpPr/>
      </dsp:nvSpPr>
      <dsp:spPr>
        <a:xfrm>
          <a:off x="2566721" y="216310"/>
          <a:ext cx="615410" cy="61541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B297D2-F5F6-4CAE-AFA3-048B977C0E8B}">
      <dsp:nvSpPr>
        <dsp:cNvPr id="0" name=""/>
        <dsp:cNvSpPr/>
      </dsp:nvSpPr>
      <dsp:spPr>
        <a:xfrm>
          <a:off x="2190637" y="1036883"/>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a:t>Sense of touch</a:t>
          </a:r>
          <a:endParaRPr lang="en-US" sz="1300" kern="1200"/>
        </a:p>
      </dsp:txBody>
      <dsp:txXfrm>
        <a:off x="2190637" y="1036883"/>
        <a:ext cx="1367578" cy="547031"/>
      </dsp:txXfrm>
    </dsp:sp>
    <dsp:sp modelId="{DC8C41BE-4C67-4659-B5A2-006A99ABCF2B}">
      <dsp:nvSpPr>
        <dsp:cNvPr id="0" name=""/>
        <dsp:cNvSpPr/>
      </dsp:nvSpPr>
      <dsp:spPr>
        <a:xfrm>
          <a:off x="4173625" y="216310"/>
          <a:ext cx="615410" cy="61541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1A41B3-8345-42EB-B604-A93CC482EF2F}">
      <dsp:nvSpPr>
        <dsp:cNvPr id="0" name=""/>
        <dsp:cNvSpPr/>
      </dsp:nvSpPr>
      <dsp:spPr>
        <a:xfrm>
          <a:off x="3797541" y="1036883"/>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a:t>The two most common methods</a:t>
          </a:r>
          <a:endParaRPr lang="en-US" sz="1300" kern="1200"/>
        </a:p>
      </dsp:txBody>
      <dsp:txXfrm>
        <a:off x="3797541" y="1036883"/>
        <a:ext cx="1367578" cy="547031"/>
      </dsp:txXfrm>
    </dsp:sp>
    <dsp:sp modelId="{015A1CB3-135C-451F-858F-63B780B4CD07}">
      <dsp:nvSpPr>
        <dsp:cNvPr id="0" name=""/>
        <dsp:cNvSpPr/>
      </dsp:nvSpPr>
      <dsp:spPr>
        <a:xfrm>
          <a:off x="5780529" y="216310"/>
          <a:ext cx="615410" cy="61541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6C82A0-7AE6-47F7-A385-5A332C81881A}">
      <dsp:nvSpPr>
        <dsp:cNvPr id="0" name=""/>
        <dsp:cNvSpPr/>
      </dsp:nvSpPr>
      <dsp:spPr>
        <a:xfrm>
          <a:off x="5404445" y="1036883"/>
          <a:ext cx="1367578" cy="5470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a:t>Different in their approach</a:t>
          </a:r>
          <a:endParaRPr lang="en-US" sz="1300" kern="1200"/>
        </a:p>
      </dsp:txBody>
      <dsp:txXfrm>
        <a:off x="5404445" y="1036883"/>
        <a:ext cx="1367578" cy="547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3EAA1-AB87-4B83-BCB0-FE64D1ED550D}">
      <dsp:nvSpPr>
        <dsp:cNvPr id="0" name=""/>
        <dsp:cNvSpPr/>
      </dsp:nvSpPr>
      <dsp:spPr>
        <a:xfrm>
          <a:off x="635792" y="909681"/>
          <a:ext cx="683648" cy="68364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689D4C-989E-45CE-B839-1D4BFA335543}">
      <dsp:nvSpPr>
        <dsp:cNvPr id="0" name=""/>
        <dsp:cNvSpPr/>
      </dsp:nvSpPr>
      <dsp:spPr>
        <a:xfrm>
          <a:off x="976" y="1675686"/>
          <a:ext cx="1953281" cy="714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0" i="0" kern="1200" baseline="0"/>
            <a:t>Predefined equations with</a:t>
          </a:r>
          <a:br>
            <a:rPr lang="en-GB" sz="1400" b="0" i="0" kern="1200" baseline="0"/>
          </a:br>
          <a:r>
            <a:rPr lang="en-GB" sz="1400" b="0" i="0" kern="1200" baseline="0" err="1"/>
            <a:t>tunable</a:t>
          </a:r>
          <a:r>
            <a:rPr lang="en-GB" sz="1400" b="0" i="0" kern="1200" baseline="0"/>
            <a:t> parameters</a:t>
          </a:r>
          <a:endParaRPr lang="en-US" sz="1400" kern="1200"/>
        </a:p>
      </dsp:txBody>
      <dsp:txXfrm>
        <a:off x="976" y="1675686"/>
        <a:ext cx="1953281" cy="714168"/>
      </dsp:txXfrm>
    </dsp:sp>
    <dsp:sp modelId="{06603A2F-3B79-40F4-9F8C-8E0B1AD34AFB}">
      <dsp:nvSpPr>
        <dsp:cNvPr id="0" name=""/>
        <dsp:cNvSpPr/>
      </dsp:nvSpPr>
      <dsp:spPr>
        <a:xfrm>
          <a:off x="976" y="2428160"/>
          <a:ext cx="1953281" cy="396801"/>
        </a:xfrm>
        <a:prstGeom prst="rect">
          <a:avLst/>
        </a:prstGeom>
        <a:noFill/>
        <a:ln>
          <a:noFill/>
        </a:ln>
        <a:effectLst/>
      </dsp:spPr>
      <dsp:style>
        <a:lnRef idx="0">
          <a:scrgbClr r="0" g="0" b="0"/>
        </a:lnRef>
        <a:fillRef idx="0">
          <a:scrgbClr r="0" g="0" b="0"/>
        </a:fillRef>
        <a:effectRef idx="0">
          <a:scrgbClr r="0" g="0" b="0"/>
        </a:effectRef>
        <a:fontRef idx="minor"/>
      </dsp:style>
    </dsp:sp>
    <dsp:sp modelId="{FA9B175E-7EF1-4C7C-B0DF-98E82334DE12}">
      <dsp:nvSpPr>
        <dsp:cNvPr id="0" name=""/>
        <dsp:cNvSpPr/>
      </dsp:nvSpPr>
      <dsp:spPr>
        <a:xfrm>
          <a:off x="2930898" y="909681"/>
          <a:ext cx="683648" cy="6836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025B43-A259-4D01-83EB-18E6A5939D06}">
      <dsp:nvSpPr>
        <dsp:cNvPr id="0" name=""/>
        <dsp:cNvSpPr/>
      </dsp:nvSpPr>
      <dsp:spPr>
        <a:xfrm>
          <a:off x="2296081" y="1675686"/>
          <a:ext cx="1953281" cy="7141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GB" sz="1400" b="0" i="0" kern="1200" baseline="0"/>
            <a:t>Pure sine wave</a:t>
          </a:r>
          <a:endParaRPr lang="en-US" sz="1400" kern="1200"/>
        </a:p>
      </dsp:txBody>
      <dsp:txXfrm>
        <a:off x="2296081" y="1675686"/>
        <a:ext cx="1953281" cy="714168"/>
      </dsp:txXfrm>
    </dsp:sp>
    <dsp:sp modelId="{F6D32791-8B5E-4679-8C6F-A99F09122F5F}">
      <dsp:nvSpPr>
        <dsp:cNvPr id="0" name=""/>
        <dsp:cNvSpPr/>
      </dsp:nvSpPr>
      <dsp:spPr>
        <a:xfrm>
          <a:off x="2296081" y="2428160"/>
          <a:ext cx="1953281" cy="396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b="0" i="0" kern="1200" baseline="0"/>
            <a:t>Amplitude, frequency and sample rate</a:t>
          </a:r>
          <a:endParaRPr lang="en-US" sz="1100" kern="1200"/>
        </a:p>
      </dsp:txBody>
      <dsp:txXfrm>
        <a:off x="2296081" y="2428160"/>
        <a:ext cx="1953281" cy="3968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E6BA13-8C2D-4D6A-9ACC-C2F1E8D2983D}">
      <dsp:nvSpPr>
        <dsp:cNvPr id="0" name=""/>
        <dsp:cNvSpPr/>
      </dsp:nvSpPr>
      <dsp:spPr>
        <a:xfrm>
          <a:off x="260992" y="634425"/>
          <a:ext cx="811705" cy="811705"/>
        </a:xfrm>
        <a:prstGeom prst="ellipse">
          <a:avLst/>
        </a:prstGeom>
        <a:noFill/>
        <a:ln>
          <a:noFill/>
        </a:ln>
        <a:effectLst/>
      </dsp:spPr>
      <dsp:style>
        <a:lnRef idx="0">
          <a:scrgbClr r="0" g="0" b="0"/>
        </a:lnRef>
        <a:fillRef idx="1">
          <a:scrgbClr r="0" g="0" b="0"/>
        </a:fillRef>
        <a:effectRef idx="1">
          <a:scrgbClr r="0" g="0" b="0"/>
        </a:effectRef>
        <a:fontRef idx="minor"/>
      </dsp:style>
    </dsp:sp>
    <dsp:sp modelId="{99006E1B-683B-445F-94EE-7F386F0B17C3}">
      <dsp:nvSpPr>
        <dsp:cNvPr id="0" name=""/>
        <dsp:cNvSpPr/>
      </dsp:nvSpPr>
      <dsp:spPr>
        <a:xfrm>
          <a:off x="433978" y="807411"/>
          <a:ext cx="465732" cy="46573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40D8296-4BA9-4C3B-B1D0-E0D3E31E7900}">
      <dsp:nvSpPr>
        <dsp:cNvPr id="0" name=""/>
        <dsp:cNvSpPr/>
      </dsp:nvSpPr>
      <dsp:spPr>
        <a:xfrm>
          <a:off x="1512" y="1698956"/>
          <a:ext cx="1330664" cy="532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b="0" i="0" kern="1200" cap="none" baseline="0" err="1">
              <a:latin typeface="Arial"/>
              <a:cs typeface="Arial"/>
            </a:rPr>
            <a:t>Sensorized</a:t>
          </a:r>
          <a:r>
            <a:rPr lang="en-GB" sz="1400" b="0" i="0" kern="1200" cap="none" baseline="0">
              <a:latin typeface="Arial"/>
              <a:cs typeface="Arial"/>
            </a:rPr>
            <a:t> tool</a:t>
          </a:r>
          <a:endParaRPr lang="en-US" sz="1400" b="0" i="0" kern="1200" cap="none" baseline="0">
            <a:latin typeface="Arial"/>
            <a:cs typeface="Arial"/>
          </a:endParaRPr>
        </a:p>
      </dsp:txBody>
      <dsp:txXfrm>
        <a:off x="1512" y="1698956"/>
        <a:ext cx="1330664" cy="532265"/>
      </dsp:txXfrm>
    </dsp:sp>
    <dsp:sp modelId="{422E2505-1C19-4E8F-90B3-750364BA0E79}">
      <dsp:nvSpPr>
        <dsp:cNvPr id="0" name=""/>
        <dsp:cNvSpPr/>
      </dsp:nvSpPr>
      <dsp:spPr>
        <a:xfrm>
          <a:off x="1824522" y="634425"/>
          <a:ext cx="811705" cy="811705"/>
        </a:xfrm>
        <a:prstGeom prst="ellipse">
          <a:avLst/>
        </a:prstGeom>
        <a:noFill/>
        <a:ln>
          <a:noFill/>
        </a:ln>
        <a:effectLst/>
      </dsp:spPr>
      <dsp:style>
        <a:lnRef idx="0">
          <a:scrgbClr r="0" g="0" b="0"/>
        </a:lnRef>
        <a:fillRef idx="1">
          <a:scrgbClr r="0" g="0" b="0"/>
        </a:fillRef>
        <a:effectRef idx="1">
          <a:scrgbClr r="0" g="0" b="0"/>
        </a:effectRef>
        <a:fontRef idx="minor"/>
      </dsp:style>
    </dsp:sp>
    <dsp:sp modelId="{123FBFAA-8043-4804-B688-7C702F2497C0}">
      <dsp:nvSpPr>
        <dsp:cNvPr id="0" name=""/>
        <dsp:cNvSpPr/>
      </dsp:nvSpPr>
      <dsp:spPr>
        <a:xfrm>
          <a:off x="1997508" y="807411"/>
          <a:ext cx="465732" cy="4657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64FE999-49DC-4C88-88A0-0FBB707D3FF4}">
      <dsp:nvSpPr>
        <dsp:cNvPr id="0" name=""/>
        <dsp:cNvSpPr/>
      </dsp:nvSpPr>
      <dsp:spPr>
        <a:xfrm>
          <a:off x="1565042" y="1698956"/>
          <a:ext cx="1330664" cy="532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b="0" i="0" kern="1200" cap="none" baseline="0"/>
            <a:t>Collecting data</a:t>
          </a:r>
          <a:endParaRPr lang="en-US" sz="1400" kern="1200" cap="none"/>
        </a:p>
      </dsp:txBody>
      <dsp:txXfrm>
        <a:off x="1565042" y="1698956"/>
        <a:ext cx="1330664" cy="532265"/>
      </dsp:txXfrm>
    </dsp:sp>
    <dsp:sp modelId="{DC83E5C0-4821-4493-8504-BC436656EF28}">
      <dsp:nvSpPr>
        <dsp:cNvPr id="0" name=""/>
        <dsp:cNvSpPr/>
      </dsp:nvSpPr>
      <dsp:spPr>
        <a:xfrm>
          <a:off x="3415293" y="634433"/>
          <a:ext cx="811705" cy="811705"/>
        </a:xfrm>
        <a:prstGeom prst="ellipse">
          <a:avLst/>
        </a:prstGeom>
        <a:noFill/>
        <a:ln>
          <a:noFill/>
        </a:ln>
        <a:effectLst/>
      </dsp:spPr>
      <dsp:style>
        <a:lnRef idx="0">
          <a:scrgbClr r="0" g="0" b="0"/>
        </a:lnRef>
        <a:fillRef idx="1">
          <a:scrgbClr r="0" g="0" b="0"/>
        </a:fillRef>
        <a:effectRef idx="1">
          <a:scrgbClr r="0" g="0" b="0"/>
        </a:effectRef>
        <a:fontRef idx="minor"/>
      </dsp:style>
    </dsp:sp>
    <dsp:sp modelId="{28B4B428-AC08-493A-A497-9BD4D5491144}">
      <dsp:nvSpPr>
        <dsp:cNvPr id="0" name=""/>
        <dsp:cNvSpPr/>
      </dsp:nvSpPr>
      <dsp:spPr>
        <a:xfrm>
          <a:off x="3561038" y="807411"/>
          <a:ext cx="465732" cy="4657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A0DCDAE-46A8-47F2-BBFC-E98FDFDE3859}">
      <dsp:nvSpPr>
        <dsp:cNvPr id="0" name=""/>
        <dsp:cNvSpPr/>
      </dsp:nvSpPr>
      <dsp:spPr>
        <a:xfrm>
          <a:off x="3128573" y="1698956"/>
          <a:ext cx="1330664" cy="532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b="0" i="0" kern="1200" cap="none" baseline="0"/>
            <a:t>Acceleration</a:t>
          </a:r>
          <a:r>
            <a:rPr lang="en-GB" sz="1400" b="0" i="0" kern="1200" baseline="0">
              <a:latin typeface="Microsoft New Tai Lue"/>
            </a:rPr>
            <a:t> </a:t>
          </a:r>
        </a:p>
        <a:p>
          <a:pPr marL="0" lvl="0" indent="0" algn="ctr" defTabSz="622300">
            <a:lnSpc>
              <a:spcPct val="100000"/>
            </a:lnSpc>
            <a:spcBef>
              <a:spcPct val="0"/>
            </a:spcBef>
            <a:spcAft>
              <a:spcPct val="35000"/>
            </a:spcAft>
            <a:buNone/>
            <a:defRPr cap="all"/>
          </a:pPr>
          <a:r>
            <a:rPr lang="en-GB" sz="1400" kern="1200" cap="none">
              <a:latin typeface="Microsoft New Tai Lue"/>
            </a:rPr>
            <a:t>and velocity</a:t>
          </a:r>
          <a:endParaRPr lang="en-US" sz="1400" kern="1200"/>
        </a:p>
      </dsp:txBody>
      <dsp:txXfrm>
        <a:off x="3128573" y="1698956"/>
        <a:ext cx="1330664" cy="532265"/>
      </dsp:txXfrm>
    </dsp:sp>
    <dsp:sp modelId="{F237DB09-82B2-410E-BB59-9121818223A6}">
      <dsp:nvSpPr>
        <dsp:cNvPr id="0" name=""/>
        <dsp:cNvSpPr/>
      </dsp:nvSpPr>
      <dsp:spPr>
        <a:xfrm>
          <a:off x="4951574" y="634421"/>
          <a:ext cx="811721" cy="811721"/>
        </a:xfrm>
        <a:prstGeom prst="ellipse">
          <a:avLst/>
        </a:prstGeom>
        <a:noFill/>
        <a:ln>
          <a:noFill/>
        </a:ln>
        <a:effectLst/>
      </dsp:spPr>
      <dsp:style>
        <a:lnRef idx="0">
          <a:scrgbClr r="0" g="0" b="0"/>
        </a:lnRef>
        <a:fillRef idx="1">
          <a:scrgbClr r="0" g="0" b="0"/>
        </a:fillRef>
        <a:effectRef idx="1">
          <a:scrgbClr r="0" g="0" b="0"/>
        </a:effectRef>
        <a:fontRef idx="minor"/>
      </dsp:style>
    </dsp:sp>
    <dsp:sp modelId="{E51F7984-AB8E-4F03-B368-CEE62021F891}">
      <dsp:nvSpPr>
        <dsp:cNvPr id="0" name=""/>
        <dsp:cNvSpPr/>
      </dsp:nvSpPr>
      <dsp:spPr>
        <a:xfrm>
          <a:off x="5124569" y="807415"/>
          <a:ext cx="465732" cy="46573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88B5BCE-E020-4DC5-B5F3-AFD49BDBFA46}">
      <dsp:nvSpPr>
        <dsp:cNvPr id="0" name=""/>
        <dsp:cNvSpPr/>
      </dsp:nvSpPr>
      <dsp:spPr>
        <a:xfrm>
          <a:off x="4692103" y="1698960"/>
          <a:ext cx="1330664" cy="532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GB" sz="1400" b="0" i="0" kern="1200" cap="none" baseline="0"/>
            <a:t>Haptic feedback</a:t>
          </a:r>
          <a:endParaRPr lang="en-US" sz="1400" kern="1200" cap="none"/>
        </a:p>
      </dsp:txBody>
      <dsp:txXfrm>
        <a:off x="4692103" y="1698960"/>
        <a:ext cx="1330664" cy="532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BB0BD-3173-D24F-8AF9-CCD2F4A484A8}">
      <dsp:nvSpPr>
        <dsp:cNvPr id="0" name=""/>
        <dsp:cNvSpPr/>
      </dsp:nvSpPr>
      <dsp:spPr>
        <a:xfrm>
          <a:off x="209008" y="1395"/>
          <a:ext cx="1943753" cy="734198"/>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u="sng" kern="1200" dirty="0">
              <a:solidFill>
                <a:schemeClr val="tx1"/>
              </a:solidFill>
              <a:latin typeface="Arial" panose="020B0604020202020204" pitchFamily="34" charset="0"/>
              <a:cs typeface="Arial" panose="020B0604020202020204" pitchFamily="34" charset="0"/>
            </a:rPr>
            <a:t>Input:</a:t>
          </a:r>
          <a:br>
            <a:rPr lang="en-GB" sz="1400" kern="1200" dirty="0">
              <a:solidFill>
                <a:schemeClr val="tx1"/>
              </a:solidFill>
              <a:latin typeface="Arial" panose="020B0604020202020204" pitchFamily="34" charset="0"/>
              <a:cs typeface="Arial" panose="020B0604020202020204" pitchFamily="34" charset="0"/>
            </a:rPr>
          </a:br>
          <a:r>
            <a:rPr lang="en-GB" sz="1400" kern="1200" dirty="0">
              <a:solidFill>
                <a:schemeClr val="tx1"/>
              </a:solidFill>
              <a:latin typeface="Arial" panose="020B0604020202020204" pitchFamily="34" charset="0"/>
              <a:cs typeface="Arial" panose="020B0604020202020204" pitchFamily="34" charset="0"/>
            </a:rPr>
            <a:t>Touch placement</a:t>
          </a:r>
        </a:p>
      </dsp:txBody>
      <dsp:txXfrm>
        <a:off x="230512" y="22899"/>
        <a:ext cx="1900745" cy="691190"/>
      </dsp:txXfrm>
    </dsp:sp>
    <dsp:sp modelId="{2F6D0E3C-9CBB-4E4F-9E50-3AE4013332DA}">
      <dsp:nvSpPr>
        <dsp:cNvPr id="0" name=""/>
        <dsp:cNvSpPr/>
      </dsp:nvSpPr>
      <dsp:spPr>
        <a:xfrm>
          <a:off x="2260444" y="332494"/>
          <a:ext cx="259416" cy="72000"/>
        </a:xfrm>
        <a:prstGeom prst="rightArrow">
          <a:avLst/>
        </a:prstGeom>
        <a:noFill/>
        <a:ln w="6350">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Arial" panose="020B0604020202020204" pitchFamily="34" charset="0"/>
            <a:cs typeface="Arial" panose="020B0604020202020204" pitchFamily="34" charset="0"/>
          </a:endParaRPr>
        </a:p>
      </dsp:txBody>
      <dsp:txXfrm>
        <a:off x="2260444" y="346894"/>
        <a:ext cx="237816" cy="43200"/>
      </dsp:txXfrm>
    </dsp:sp>
    <dsp:sp modelId="{751ABDFF-940B-CB46-A38E-DE65AA9FC6E8}">
      <dsp:nvSpPr>
        <dsp:cNvPr id="0" name=""/>
        <dsp:cNvSpPr/>
      </dsp:nvSpPr>
      <dsp:spPr>
        <a:xfrm>
          <a:off x="2642227" y="160562"/>
          <a:ext cx="1223663" cy="415864"/>
        </a:xfrm>
        <a:prstGeom prst="roundRect">
          <a:avLst>
            <a:gd name="adj" fmla="val 10000"/>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latin typeface="Arial" panose="020B0604020202020204" pitchFamily="34" charset="0"/>
              <a:cs typeface="Arial" panose="020B0604020202020204" pitchFamily="34" charset="0"/>
            </a:rPr>
            <a:t>Show paint</a:t>
          </a:r>
        </a:p>
      </dsp:txBody>
      <dsp:txXfrm>
        <a:off x="2654407" y="172742"/>
        <a:ext cx="1199303" cy="391504"/>
      </dsp:txXfrm>
    </dsp:sp>
    <dsp:sp modelId="{829B44EB-D62F-E04A-A960-B09AF2B7AC73}">
      <dsp:nvSpPr>
        <dsp:cNvPr id="0" name=""/>
        <dsp:cNvSpPr/>
      </dsp:nvSpPr>
      <dsp:spPr>
        <a:xfrm rot="16200000">
          <a:off x="3069108" y="980756"/>
          <a:ext cx="343775" cy="140229"/>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Arial" panose="020B0604020202020204" pitchFamily="34" charset="0"/>
            <a:cs typeface="Arial" panose="020B0604020202020204" pitchFamily="34" charset="0"/>
          </a:endParaRPr>
        </a:p>
      </dsp:txBody>
      <dsp:txXfrm rot="-5400000">
        <a:off x="3198927" y="921053"/>
        <a:ext cx="84137" cy="301706"/>
      </dsp:txXfrm>
    </dsp:sp>
    <dsp:sp modelId="{5FFB87F0-3A9F-1E4C-8B77-B62CB69187A9}">
      <dsp:nvSpPr>
        <dsp:cNvPr id="0" name=""/>
        <dsp:cNvSpPr/>
      </dsp:nvSpPr>
      <dsp:spPr>
        <a:xfrm>
          <a:off x="2642227" y="1225059"/>
          <a:ext cx="1223663" cy="734198"/>
        </a:xfrm>
        <a:prstGeom prst="roundRect">
          <a:avLst>
            <a:gd name="adj" fmla="val 1000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solidFill>
                <a:schemeClr val="tx1"/>
              </a:solidFill>
              <a:latin typeface="Arial" panose="020B0604020202020204" pitchFamily="34" charset="0"/>
              <a:cs typeface="Arial" panose="020B0604020202020204" pitchFamily="34" charset="0"/>
            </a:rPr>
            <a:t>Brush &amp; </a:t>
          </a:r>
          <a:r>
            <a:rPr lang="en-GB" sz="1400" kern="1200" dirty="0" err="1">
              <a:solidFill>
                <a:schemeClr val="tx1"/>
              </a:solidFill>
              <a:latin typeface="Arial" panose="020B0604020202020204" pitchFamily="34" charset="0"/>
              <a:cs typeface="Arial" panose="020B0604020202020204" pitchFamily="34" charset="0"/>
            </a:rPr>
            <a:t>color</a:t>
          </a:r>
          <a:endParaRPr lang="en-GB" sz="1400" kern="1200" dirty="0">
            <a:solidFill>
              <a:schemeClr val="tx1"/>
            </a:solidFill>
            <a:latin typeface="Arial" panose="020B0604020202020204" pitchFamily="34" charset="0"/>
            <a:cs typeface="Arial" panose="020B0604020202020204" pitchFamily="34" charset="0"/>
          </a:endParaRPr>
        </a:p>
      </dsp:txBody>
      <dsp:txXfrm>
        <a:off x="2663731" y="1246563"/>
        <a:ext cx="1180655" cy="691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1241C-661E-4E21-94B7-C17711108459}">
      <dsp:nvSpPr>
        <dsp:cNvPr id="0" name=""/>
        <dsp:cNvSpPr/>
      </dsp:nvSpPr>
      <dsp:spPr>
        <a:xfrm>
          <a:off x="2212243" y="873961"/>
          <a:ext cx="1512000" cy="1512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8A08FD-83BA-4683-AEA4-D79D3920CDFE}">
      <dsp:nvSpPr>
        <dsp:cNvPr id="0" name=""/>
        <dsp:cNvSpPr/>
      </dsp:nvSpPr>
      <dsp:spPr>
        <a:xfrm>
          <a:off x="808243" y="251176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DK" sz="2100" b="0" i="0" kern="1200" baseline="0"/>
            <a:t>Bugs</a:t>
          </a:r>
          <a:endParaRPr lang="en-US" sz="2100" kern="1200"/>
        </a:p>
      </dsp:txBody>
      <dsp:txXfrm>
        <a:off x="808243" y="2511765"/>
        <a:ext cx="4320000" cy="648000"/>
      </dsp:txXfrm>
    </dsp:sp>
    <dsp:sp modelId="{6245BA8C-297B-4AB8-A2CA-51749935AD7D}">
      <dsp:nvSpPr>
        <dsp:cNvPr id="0" name=""/>
        <dsp:cNvSpPr/>
      </dsp:nvSpPr>
      <dsp:spPr>
        <a:xfrm>
          <a:off x="808243" y="3218279"/>
          <a:ext cx="4320000" cy="581358"/>
        </a:xfrm>
        <a:prstGeom prst="rect">
          <a:avLst/>
        </a:prstGeom>
        <a:noFill/>
        <a:ln>
          <a:noFill/>
        </a:ln>
        <a:effectLst/>
      </dsp:spPr>
      <dsp:style>
        <a:lnRef idx="0">
          <a:scrgbClr r="0" g="0" b="0"/>
        </a:lnRef>
        <a:fillRef idx="0">
          <a:scrgbClr r="0" g="0" b="0"/>
        </a:fillRef>
        <a:effectRef idx="0">
          <a:scrgbClr r="0" g="0" b="0"/>
        </a:effectRef>
        <a:fontRef idx="minor"/>
      </dsp:style>
    </dsp:sp>
    <dsp:sp modelId="{EB00E92F-E246-457C-A951-11D2AEB53763}">
      <dsp:nvSpPr>
        <dsp:cNvPr id="0" name=""/>
        <dsp:cNvSpPr/>
      </dsp:nvSpPr>
      <dsp:spPr>
        <a:xfrm>
          <a:off x="7288244" y="873961"/>
          <a:ext cx="1512000" cy="1512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FCDDEF-85E7-4FE3-B8FD-8DE0BB1A6925}">
      <dsp:nvSpPr>
        <dsp:cNvPr id="0" name=""/>
        <dsp:cNvSpPr/>
      </dsp:nvSpPr>
      <dsp:spPr>
        <a:xfrm>
          <a:off x="5884244" y="2511765"/>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GB" sz="2100" b="0" i="0" kern="1200" baseline="0"/>
            <a:t>S</a:t>
          </a:r>
          <a:r>
            <a:rPr lang="en-DK" sz="2100" b="0" i="0" kern="1200" baseline="0"/>
            <a:t>imultaneous haptic and auditory feedback</a:t>
          </a:r>
          <a:endParaRPr lang="en-US" sz="2100" kern="1200"/>
        </a:p>
      </dsp:txBody>
      <dsp:txXfrm>
        <a:off x="5884244" y="2511765"/>
        <a:ext cx="4320000" cy="648000"/>
      </dsp:txXfrm>
    </dsp:sp>
    <dsp:sp modelId="{C35BCD17-48BA-417A-AC03-861527146B94}">
      <dsp:nvSpPr>
        <dsp:cNvPr id="0" name=""/>
        <dsp:cNvSpPr/>
      </dsp:nvSpPr>
      <dsp:spPr>
        <a:xfrm>
          <a:off x="5884244" y="3218279"/>
          <a:ext cx="4320000" cy="581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pPr>
          <a:r>
            <a:rPr lang="en-GB" sz="1600" b="0" i="0" kern="1200" baseline="0"/>
            <a:t>S</a:t>
          </a:r>
          <a:r>
            <a:rPr lang="en-DK" sz="1600" b="0" i="0" kern="1200" baseline="0"/>
            <a:t>ingle output thread</a:t>
          </a:r>
          <a:endParaRPr lang="en-US" sz="1600" kern="1200"/>
        </a:p>
        <a:p>
          <a:pPr marL="0" lvl="0" indent="0" algn="ctr" defTabSz="711200">
            <a:lnSpc>
              <a:spcPct val="90000"/>
            </a:lnSpc>
            <a:spcBef>
              <a:spcPct val="0"/>
            </a:spcBef>
            <a:spcAft>
              <a:spcPct val="35000"/>
            </a:spcAft>
            <a:buNone/>
          </a:pPr>
          <a:r>
            <a:rPr lang="en-GB" sz="1600" b="0" i="0" kern="1200" baseline="0"/>
            <a:t>B</a:t>
          </a:r>
          <a:r>
            <a:rPr lang="en-DK" sz="1600" b="0" i="0" kern="1200" baseline="0"/>
            <a:t>est suited class</a:t>
          </a:r>
          <a:endParaRPr lang="en-US" sz="1600" kern="1200"/>
        </a:p>
      </dsp:txBody>
      <dsp:txXfrm>
        <a:off x="5884244" y="3218279"/>
        <a:ext cx="4320000" cy="5813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DF6D8-8267-42EE-B62F-E8751D2B18FE}">
      <dsp:nvSpPr>
        <dsp:cNvPr id="0" name=""/>
        <dsp:cNvSpPr/>
      </dsp:nvSpPr>
      <dsp:spPr>
        <a:xfrm>
          <a:off x="2245158" y="867043"/>
          <a:ext cx="1512000" cy="1512000"/>
        </a:xfrm>
        <a:prstGeom prst="rect">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4A712B-DADB-4500-9790-801BCD01B0F2}">
      <dsp:nvSpPr>
        <dsp:cNvPr id="0" name=""/>
        <dsp:cNvSpPr/>
      </dsp:nvSpPr>
      <dsp:spPr>
        <a:xfrm>
          <a:off x="808243" y="246962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DK" sz="3600" b="0" i="0" kern="1200" baseline="0"/>
            <a:t>Painting app</a:t>
          </a:r>
          <a:endParaRPr lang="en-US" sz="3600" kern="1200"/>
        </a:p>
      </dsp:txBody>
      <dsp:txXfrm>
        <a:off x="808243" y="2469622"/>
        <a:ext cx="4320000" cy="648000"/>
      </dsp:txXfrm>
    </dsp:sp>
    <dsp:sp modelId="{C2E08349-802A-4C7C-B874-E57F44851975}">
      <dsp:nvSpPr>
        <dsp:cNvPr id="0" name=""/>
        <dsp:cNvSpPr/>
      </dsp:nvSpPr>
      <dsp:spPr>
        <a:xfrm>
          <a:off x="808243" y="3177980"/>
          <a:ext cx="4320000" cy="667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b="0" i="0" kern="1200" baseline="0"/>
            <a:t>H</a:t>
          </a:r>
          <a:r>
            <a:rPr lang="en-DK" sz="1700" b="0" i="0" kern="1200" baseline="0"/>
            <a:t>aptic feedback</a:t>
          </a:r>
          <a:endParaRPr lang="en-US" sz="1700" kern="1200"/>
        </a:p>
      </dsp:txBody>
      <dsp:txXfrm>
        <a:off x="808243" y="3177980"/>
        <a:ext cx="4320000" cy="667767"/>
      </dsp:txXfrm>
    </dsp:sp>
    <dsp:sp modelId="{16EBB881-8C88-413C-9914-6AEE5F651E1F}">
      <dsp:nvSpPr>
        <dsp:cNvPr id="0" name=""/>
        <dsp:cNvSpPr/>
      </dsp:nvSpPr>
      <dsp:spPr>
        <a:xfrm>
          <a:off x="7347270" y="906234"/>
          <a:ext cx="1512000" cy="1512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F232FA-B176-4719-9D9E-E00698272F86}">
      <dsp:nvSpPr>
        <dsp:cNvPr id="0" name=""/>
        <dsp:cNvSpPr/>
      </dsp:nvSpPr>
      <dsp:spPr>
        <a:xfrm>
          <a:off x="5884244" y="246962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DK" sz="3600" b="0" i="0" kern="1200" baseline="0"/>
            <a:t>User studies</a:t>
          </a:r>
          <a:endParaRPr lang="en-US" sz="3600" kern="1200"/>
        </a:p>
      </dsp:txBody>
      <dsp:txXfrm>
        <a:off x="5884244" y="2469622"/>
        <a:ext cx="4320000" cy="648000"/>
      </dsp:txXfrm>
    </dsp:sp>
    <dsp:sp modelId="{98BE1E7F-2E92-4254-B004-1E6C773B8C11}">
      <dsp:nvSpPr>
        <dsp:cNvPr id="0" name=""/>
        <dsp:cNvSpPr/>
      </dsp:nvSpPr>
      <dsp:spPr>
        <a:xfrm>
          <a:off x="5884244" y="3177980"/>
          <a:ext cx="4320000" cy="667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DK" sz="1700" b="0" i="0" kern="1200" baseline="0"/>
            <a:t>Feeling of textured surfaces</a:t>
          </a:r>
          <a:endParaRPr lang="en-US" sz="1700" kern="1200"/>
        </a:p>
        <a:p>
          <a:pPr marL="0" lvl="0" indent="0" algn="ctr" defTabSz="755650">
            <a:lnSpc>
              <a:spcPct val="100000"/>
            </a:lnSpc>
            <a:spcBef>
              <a:spcPct val="0"/>
            </a:spcBef>
            <a:spcAft>
              <a:spcPct val="35000"/>
            </a:spcAft>
            <a:buNone/>
          </a:pPr>
          <a:r>
            <a:rPr lang="en-DK" sz="1700" b="0" i="0" kern="1200" baseline="0"/>
            <a:t>Enhance experience</a:t>
          </a:r>
          <a:endParaRPr lang="en-US" sz="1700" kern="1200"/>
        </a:p>
      </dsp:txBody>
      <dsp:txXfrm>
        <a:off x="5884244" y="3177980"/>
        <a:ext cx="4320000" cy="66776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0D26D-9184-4B87-AEA6-90672BE384CB}">
      <dsp:nvSpPr>
        <dsp:cNvPr id="0" name=""/>
        <dsp:cNvSpPr/>
      </dsp:nvSpPr>
      <dsp:spPr>
        <a:xfrm>
          <a:off x="971012" y="1055685"/>
          <a:ext cx="1457753" cy="14577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7987B-2D61-41F4-B081-DB27A23E978D}">
      <dsp:nvSpPr>
        <dsp:cNvPr id="0" name=""/>
        <dsp:cNvSpPr/>
      </dsp:nvSpPr>
      <dsp:spPr>
        <a:xfrm>
          <a:off x="80163" y="2897914"/>
          <a:ext cx="3239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b="0" i="0" kern="1200" baseline="0"/>
            <a:t>Simultaneous haptic and auditory feedback</a:t>
          </a:r>
          <a:endParaRPr lang="en-US" sz="2300" kern="1200"/>
        </a:p>
      </dsp:txBody>
      <dsp:txXfrm>
        <a:off x="80163" y="2897914"/>
        <a:ext cx="3239451" cy="720000"/>
      </dsp:txXfrm>
    </dsp:sp>
    <dsp:sp modelId="{DECA9EC9-49DA-4F4B-A857-3138582C0057}">
      <dsp:nvSpPr>
        <dsp:cNvPr id="0" name=""/>
        <dsp:cNvSpPr/>
      </dsp:nvSpPr>
      <dsp:spPr>
        <a:xfrm>
          <a:off x="4777367" y="1055685"/>
          <a:ext cx="1457753" cy="145775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F0E136-09CE-4765-BE54-6AA41CC062F4}">
      <dsp:nvSpPr>
        <dsp:cNvPr id="0" name=""/>
        <dsp:cNvSpPr/>
      </dsp:nvSpPr>
      <dsp:spPr>
        <a:xfrm>
          <a:off x="3886518" y="2897914"/>
          <a:ext cx="3239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b="0" i="0" kern="1200" baseline="0"/>
            <a:t>Fine tuning again</a:t>
          </a:r>
          <a:endParaRPr lang="en-US" sz="2300" kern="1200"/>
        </a:p>
      </dsp:txBody>
      <dsp:txXfrm>
        <a:off x="3886518" y="2897914"/>
        <a:ext cx="3239451" cy="720000"/>
      </dsp:txXfrm>
    </dsp:sp>
    <dsp:sp modelId="{9C2B4122-0869-435C-9CC1-DC9CB8D7B1EC}">
      <dsp:nvSpPr>
        <dsp:cNvPr id="0" name=""/>
        <dsp:cNvSpPr/>
      </dsp:nvSpPr>
      <dsp:spPr>
        <a:xfrm>
          <a:off x="8583722" y="1055685"/>
          <a:ext cx="1457753" cy="14577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71E8C6-417C-453C-B803-A7423D7FD327}">
      <dsp:nvSpPr>
        <dsp:cNvPr id="0" name=""/>
        <dsp:cNvSpPr/>
      </dsp:nvSpPr>
      <dsp:spPr>
        <a:xfrm>
          <a:off x="7692873" y="2897914"/>
          <a:ext cx="323945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b="0" i="0" kern="1200" baseline="0"/>
            <a:t>Better visual feedback</a:t>
          </a:r>
          <a:endParaRPr lang="en-US" sz="2300" kern="1200"/>
        </a:p>
      </dsp:txBody>
      <dsp:txXfrm>
        <a:off x="7692873" y="2897914"/>
        <a:ext cx="3239451"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dsholder til dato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F9E11-F642-4BF2-B4DC-AF7D35EA7551}" type="datetimeFigureOut">
              <a:rPr lang="en-GB" smtClean="0"/>
              <a:t>26/06/2024</a:t>
            </a:fld>
            <a:endParaRPr lang="en-GB"/>
          </a:p>
        </p:txBody>
      </p:sp>
      <p:sp>
        <p:nvSpPr>
          <p:cNvPr id="4" name="Pladsholder til sidefod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Pladsholder til slide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A371A3-64EC-4735-8565-D99D78279674}" type="slidenum">
              <a:rPr lang="en-GB" smtClean="0"/>
              <a:t>‹#›</a:t>
            </a:fld>
            <a:endParaRPr lang="en-GB"/>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72A38B-F9FA-4036-A084-652409E98F08}" type="datetimeFigureOut">
              <a:rPr lang="en-GB" smtClean="0"/>
              <a:t>26/06/2024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9436F85-577F-4A92-A47F-D540A2BCC821}" type="slidenum">
              <a:rPr lang="en-GB" smtClean="0"/>
              <a:t>‹#›</a:t>
            </a:fld>
            <a:endParaRPr lang="en-GB"/>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1</a:t>
            </a:fld>
            <a:endParaRPr lang="en-GB"/>
          </a:p>
        </p:txBody>
      </p:sp>
    </p:spTree>
    <p:extLst>
      <p:ext uri="{BB962C8B-B14F-4D97-AF65-F5344CB8AC3E}">
        <p14:creationId xmlns:p14="http://schemas.microsoft.com/office/powerpoint/2010/main" val="1507689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FFF51-41A8-0D78-E64C-B81858BFA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23A74-FB4C-DAA2-E7F6-AD76B04130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8E0FB-A214-B3D4-768F-3E9AF94D4118}"/>
              </a:ext>
            </a:extLst>
          </p:cNvPr>
          <p:cNvSpPr>
            <a:spLocks noGrp="1"/>
          </p:cNvSpPr>
          <p:nvPr>
            <p:ph type="body" idx="1"/>
          </p:nvPr>
        </p:nvSpPr>
        <p:spPr/>
        <p:txBody>
          <a:bodyPr/>
          <a:lstStyle/>
          <a:p>
            <a:r>
              <a:rPr lang="en-GB" b="1"/>
              <a:t>Sara</a:t>
            </a:r>
            <a:endParaRPr lang="en-GB" b="1">
              <a:cs typeface="Microsoft New Tai Lue"/>
            </a:endParaRPr>
          </a:p>
          <a:p>
            <a:r>
              <a:rPr lang="en-GB">
                <a:cs typeface="Microsoft New Tai Lue"/>
              </a:rPr>
              <a:t>We created Haptic feedback, by using the data-driven method.</a:t>
            </a:r>
          </a:p>
        </p:txBody>
      </p:sp>
      <p:sp>
        <p:nvSpPr>
          <p:cNvPr id="4" name="Slide Number Placeholder 3">
            <a:extLst>
              <a:ext uri="{FF2B5EF4-FFF2-40B4-BE49-F238E27FC236}">
                <a16:creationId xmlns:a16="http://schemas.microsoft.com/office/drawing/2014/main" id="{B44BB287-48D3-2682-211F-646898BBE679}"/>
              </a:ext>
            </a:extLst>
          </p:cNvPr>
          <p:cNvSpPr>
            <a:spLocks noGrp="1"/>
          </p:cNvSpPr>
          <p:nvPr>
            <p:ph type="sldNum" sz="quarter" idx="5"/>
          </p:nvPr>
        </p:nvSpPr>
        <p:spPr/>
        <p:txBody>
          <a:bodyPr/>
          <a:lstStyle/>
          <a:p>
            <a:fld id="{49436F85-577F-4A92-A47F-D540A2BCC821}" type="slidenum">
              <a:rPr lang="en-GB" smtClean="0"/>
              <a:t>10</a:t>
            </a:fld>
            <a:endParaRPr lang="en-GB"/>
          </a:p>
        </p:txBody>
      </p:sp>
    </p:spTree>
    <p:extLst>
      <p:ext uri="{BB962C8B-B14F-4D97-AF65-F5344CB8AC3E}">
        <p14:creationId xmlns:p14="http://schemas.microsoft.com/office/powerpoint/2010/main" val="3155095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20A1A-138A-494C-C8BC-6C0AB9FBE5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D360E-7F02-2D6E-54A4-81C4FB3D16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E7DA0-9259-1BE6-3899-F68B0D1EC53B}"/>
              </a:ext>
            </a:extLst>
          </p:cNvPr>
          <p:cNvSpPr>
            <a:spLocks noGrp="1"/>
          </p:cNvSpPr>
          <p:nvPr>
            <p:ph type="body" idx="1"/>
          </p:nvPr>
        </p:nvSpPr>
        <p:spPr/>
        <p:txBody>
          <a:bodyPr/>
          <a:lstStyle/>
          <a:p>
            <a:r>
              <a:rPr lang="en-GB" b="1">
                <a:cs typeface="Microsoft New Tai Lue"/>
              </a:rPr>
              <a:t>Sara</a:t>
            </a:r>
          </a:p>
          <a:p>
            <a:r>
              <a:rPr lang="en-GB">
                <a:cs typeface="Microsoft New Tai Lue"/>
              </a:rPr>
              <a:t>The haptic pipeline is split into 3 parts, a pre-processing part, data segmentation and then finetuning. </a:t>
            </a:r>
          </a:p>
          <a:p>
            <a:r>
              <a:rPr lang="en-GB">
                <a:cs typeface="Microsoft New Tai Lue"/>
              </a:rPr>
              <a:t>In the pre-processing part, we used the data collected from the </a:t>
            </a:r>
            <a:r>
              <a:rPr lang="en-GB" err="1">
                <a:cs typeface="Microsoft New Tai Lue"/>
              </a:rPr>
              <a:t>senorized</a:t>
            </a:r>
            <a:r>
              <a:rPr lang="en-GB">
                <a:cs typeface="Microsoft New Tai Lue"/>
              </a:rPr>
              <a:t> tool (our </a:t>
            </a:r>
            <a:r>
              <a:rPr lang="en-GB" err="1">
                <a:cs typeface="Microsoft New Tai Lue"/>
              </a:rPr>
              <a:t>accelerarion</a:t>
            </a:r>
            <a:r>
              <a:rPr lang="en-GB">
                <a:cs typeface="Microsoft New Tai Lue"/>
              </a:rPr>
              <a:t> signal, which we then applied a bandpass filter to, which gave us the hand acceleration, that we then integrated to get the hand velocity.</a:t>
            </a:r>
          </a:p>
          <a:p>
            <a:r>
              <a:rPr lang="en-GB">
                <a:cs typeface="Microsoft New Tai Lue"/>
              </a:rPr>
              <a:t>We also applied a </a:t>
            </a:r>
            <a:r>
              <a:rPr lang="en-GB" err="1">
                <a:cs typeface="Microsoft New Tai Lue"/>
              </a:rPr>
              <a:t>highpass</a:t>
            </a:r>
            <a:r>
              <a:rPr lang="en-GB">
                <a:cs typeface="Microsoft New Tai Lue"/>
              </a:rPr>
              <a:t> filter, which gave us the Texture acceleration. </a:t>
            </a:r>
          </a:p>
          <a:p>
            <a:r>
              <a:rPr lang="en-GB">
                <a:cs typeface="Microsoft New Tai Lue"/>
              </a:rPr>
              <a:t>This can be </a:t>
            </a:r>
            <a:r>
              <a:rPr lang="en-GB" err="1">
                <a:cs typeface="Microsoft New Tai Lue"/>
              </a:rPr>
              <a:t>be</a:t>
            </a:r>
            <a:r>
              <a:rPr lang="en-GB">
                <a:cs typeface="Microsoft New Tai Lue"/>
              </a:rPr>
              <a:t> seen in the graphs. </a:t>
            </a:r>
          </a:p>
          <a:p>
            <a:endParaRPr lang="en-GB">
              <a:cs typeface="Microsoft New Tai Lue"/>
            </a:endParaRPr>
          </a:p>
          <a:p>
            <a:r>
              <a:rPr lang="en-GB">
                <a:cs typeface="Microsoft New Tai Lue"/>
              </a:rPr>
              <a:t>Then we have our data segmentation part, here we calculated the expected velocity using the formula for expected velocity. We used the expected values, to</a:t>
            </a:r>
            <a:r>
              <a:rPr lang="en-GB"/>
              <a:t> find data points that fit a given interval of the expected velocity.</a:t>
            </a:r>
            <a:endParaRPr lang="en-GB">
              <a:cs typeface="Microsoft New Tai Lue"/>
            </a:endParaRPr>
          </a:p>
          <a:p>
            <a:r>
              <a:rPr lang="en-GB">
                <a:cs typeface="Microsoft New Tai Lue"/>
              </a:rPr>
              <a:t>We then saved these datapoints from the hand velocity, and then found </a:t>
            </a:r>
            <a:r>
              <a:rPr lang="en-GB"/>
              <a:t>the texture acceleration data at these indexes and repeated that until we had 80</a:t>
            </a:r>
            <a:br>
              <a:rPr lang="en-GB">
                <a:cs typeface="+mn-lt"/>
              </a:rPr>
            </a:br>
            <a:r>
              <a:rPr lang="en-GB"/>
              <a:t>samples.</a:t>
            </a:r>
            <a:endParaRPr lang="en-GB">
              <a:cs typeface="Microsoft New Tai Lue"/>
            </a:endParaRPr>
          </a:p>
          <a:p>
            <a:r>
              <a:rPr lang="en-GB"/>
              <a:t>From these 80 samples, we then created a .wav file that was be played as the haptics.</a:t>
            </a:r>
            <a:endParaRPr lang="en-GB">
              <a:cs typeface="Microsoft New Tai Lue"/>
            </a:endParaRPr>
          </a:p>
          <a:p>
            <a:endParaRPr lang="en-GB">
              <a:cs typeface="+mn-lt"/>
            </a:endParaRPr>
          </a:p>
          <a:p>
            <a:r>
              <a:rPr lang="en-GB">
                <a:cs typeface="+mn-lt"/>
              </a:rPr>
              <a:t>For the finetuning part, we had to </a:t>
            </a:r>
            <a:r>
              <a:rPr lang="en-GB"/>
              <a:t>manually adjust the gain so it felt as close to the real feeling as possible.</a:t>
            </a:r>
            <a:br>
              <a:rPr lang="en-GB">
                <a:cs typeface="+mn-lt"/>
              </a:rPr>
            </a:br>
            <a:endParaRPr lang="en-GB">
              <a:cs typeface="Microsoft New Tai Lue"/>
            </a:endParaRPr>
          </a:p>
          <a:p>
            <a:endParaRPr lang="en-GB">
              <a:cs typeface="Microsoft New Tai Lue"/>
            </a:endParaRPr>
          </a:p>
          <a:p>
            <a:endParaRPr lang="en-GB">
              <a:cs typeface="Microsoft New Tai Lue"/>
            </a:endParaRPr>
          </a:p>
          <a:p>
            <a:endParaRPr lang="en-GB">
              <a:cs typeface="Microsoft New Tai Lue"/>
            </a:endParaRPr>
          </a:p>
          <a:p>
            <a:endParaRPr lang="en-GB">
              <a:cs typeface="Microsoft New Tai Lue"/>
            </a:endParaRPr>
          </a:p>
          <a:p>
            <a:endParaRPr lang="en-GB">
              <a:cs typeface="Microsoft New Tai Lue"/>
            </a:endParaRPr>
          </a:p>
        </p:txBody>
      </p:sp>
      <p:sp>
        <p:nvSpPr>
          <p:cNvPr id="4" name="Slide Number Placeholder 3">
            <a:extLst>
              <a:ext uri="{FF2B5EF4-FFF2-40B4-BE49-F238E27FC236}">
                <a16:creationId xmlns:a16="http://schemas.microsoft.com/office/drawing/2014/main" id="{14D14059-D754-9817-7ECD-C6A52360BE47}"/>
              </a:ext>
            </a:extLst>
          </p:cNvPr>
          <p:cNvSpPr>
            <a:spLocks noGrp="1"/>
          </p:cNvSpPr>
          <p:nvPr>
            <p:ph type="sldNum" sz="quarter" idx="5"/>
          </p:nvPr>
        </p:nvSpPr>
        <p:spPr/>
        <p:txBody>
          <a:bodyPr/>
          <a:lstStyle/>
          <a:p>
            <a:fld id="{49436F85-577F-4A92-A47F-D540A2BCC821}" type="slidenum">
              <a:rPr lang="en-GB" smtClean="0"/>
              <a:t>11</a:t>
            </a:fld>
            <a:endParaRPr lang="en-GB"/>
          </a:p>
        </p:txBody>
      </p:sp>
    </p:spTree>
    <p:extLst>
      <p:ext uri="{BB962C8B-B14F-4D97-AF65-F5344CB8AC3E}">
        <p14:creationId xmlns:p14="http://schemas.microsoft.com/office/powerpoint/2010/main" val="224550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61647-E6F5-94FD-94B2-CC75435006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6ADF3-27C4-FD41-088C-4D8E7AAAE1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C20EF9-969D-247A-0D40-3D97BF21E090}"/>
              </a:ext>
            </a:extLst>
          </p:cNvPr>
          <p:cNvSpPr>
            <a:spLocks noGrp="1"/>
          </p:cNvSpPr>
          <p:nvPr>
            <p:ph type="body" idx="1"/>
          </p:nvPr>
        </p:nvSpPr>
        <p:spPr/>
        <p:txBody>
          <a:bodyPr/>
          <a:lstStyle/>
          <a:p>
            <a:r>
              <a:rPr lang="en-GB"/>
              <a:t>Nae </a:t>
            </a:r>
            <a:endParaRPr lang="da-DK"/>
          </a:p>
          <a:p>
            <a:r>
              <a:rPr lang="en-GB"/>
              <a:t>Besides the haptic feedback, we also created auditory feedback.</a:t>
            </a:r>
          </a:p>
        </p:txBody>
      </p:sp>
      <p:sp>
        <p:nvSpPr>
          <p:cNvPr id="4" name="Slide Number Placeholder 3">
            <a:extLst>
              <a:ext uri="{FF2B5EF4-FFF2-40B4-BE49-F238E27FC236}">
                <a16:creationId xmlns:a16="http://schemas.microsoft.com/office/drawing/2014/main" id="{122CF9CF-F1CB-540F-6640-4259BF7C597A}"/>
              </a:ext>
            </a:extLst>
          </p:cNvPr>
          <p:cNvSpPr>
            <a:spLocks noGrp="1"/>
          </p:cNvSpPr>
          <p:nvPr>
            <p:ph type="sldNum" sz="quarter" idx="5"/>
          </p:nvPr>
        </p:nvSpPr>
        <p:spPr/>
        <p:txBody>
          <a:bodyPr/>
          <a:lstStyle/>
          <a:p>
            <a:fld id="{49436F85-577F-4A92-A47F-D540A2BCC821}" type="slidenum">
              <a:rPr lang="en-GB" smtClean="0"/>
              <a:t>12</a:t>
            </a:fld>
            <a:endParaRPr lang="en-GB"/>
          </a:p>
        </p:txBody>
      </p:sp>
    </p:spTree>
    <p:extLst>
      <p:ext uri="{BB962C8B-B14F-4D97-AF65-F5344CB8AC3E}">
        <p14:creationId xmlns:p14="http://schemas.microsoft.com/office/powerpoint/2010/main" val="3370659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76849-7547-EB40-3FF9-B3AF3E812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37F6F-022A-A2C3-8C69-696382FE4F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5E32B2-800A-5532-265E-E52E03476226}"/>
              </a:ext>
            </a:extLst>
          </p:cNvPr>
          <p:cNvSpPr>
            <a:spLocks noGrp="1"/>
          </p:cNvSpPr>
          <p:nvPr>
            <p:ph type="body" idx="1"/>
          </p:nvPr>
        </p:nvSpPr>
        <p:spPr/>
        <p:txBody>
          <a:bodyPr/>
          <a:lstStyle/>
          <a:p>
            <a:r>
              <a:rPr lang="en-GB" dirty="0"/>
              <a:t>Nae</a:t>
            </a:r>
          </a:p>
          <a:p>
            <a:r>
              <a:rPr lang="en-GB" b="1" dirty="0"/>
              <a:t>Pre-processing: </a:t>
            </a:r>
            <a:r>
              <a:rPr lang="en-GB" dirty="0"/>
              <a:t>The auditory feedback pipeline has a pre-processing part, where we applied a high-pass filter to the audio files, we had recorded during data collection.</a:t>
            </a:r>
          </a:p>
          <a:p>
            <a:r>
              <a:rPr lang="en-GB" b="1" dirty="0"/>
              <a:t>Empirical segmentation: </a:t>
            </a:r>
            <a:r>
              <a:rPr lang="en-GB" dirty="0"/>
              <a:t>In the empirical segmentation part, we empirically selected the best 100 </a:t>
            </a:r>
            <a:r>
              <a:rPr lang="en-GB" dirty="0" err="1"/>
              <a:t>ms</a:t>
            </a:r>
            <a:r>
              <a:rPr lang="en-GB" dirty="0"/>
              <a:t> of the filtered audio file of the fast hand velocity. We then did empirical segmentation of this sound snippet and chose 50 </a:t>
            </a:r>
            <a:r>
              <a:rPr lang="en-GB" dirty="0" err="1"/>
              <a:t>ms</a:t>
            </a:r>
            <a:r>
              <a:rPr lang="en-GB" dirty="0"/>
              <a:t> for the medium hand velocity sound and 25ms for the slow hand velocity sound.  </a:t>
            </a:r>
          </a:p>
          <a:p>
            <a:r>
              <a:rPr lang="en-GB" b="1" dirty="0"/>
              <a:t>Fine tuning: </a:t>
            </a:r>
            <a:r>
              <a:rPr lang="en-GB" b="0" dirty="0"/>
              <a:t>In the fine-tuning part, we copied and reversed the audio snippet selected in the empirical segmentation. We then used </a:t>
            </a:r>
            <a:r>
              <a:rPr lang="en-GB" dirty="0"/>
              <a:t>the ratio between the fast and medium expected velocity as well as the fast and the slow expected velocity to slow down the snippet for respectively the medium and slow hand velocity sound.</a:t>
            </a:r>
          </a:p>
          <a:p>
            <a:r>
              <a:rPr lang="en-GB" dirty="0"/>
              <a:t>Lastly, we adjusted the volume of the sound.</a:t>
            </a:r>
          </a:p>
          <a:p>
            <a:r>
              <a:rPr lang="en-GB" dirty="0"/>
              <a:t>Maybe: The fine tuning part was necessary for the </a:t>
            </a:r>
            <a:r>
              <a:rPr lang="en-GB" b="0" i="0" dirty="0">
                <a:effectLst/>
                <a:latin typeface="Arial" panose="020B0604020202020204" pitchFamily="34" charset="0"/>
              </a:rPr>
              <a:t>continuity and realism of the sound to be the best.</a:t>
            </a:r>
            <a:endParaRPr lang="en-GB" dirty="0"/>
          </a:p>
        </p:txBody>
      </p:sp>
      <p:sp>
        <p:nvSpPr>
          <p:cNvPr id="4" name="Slide Number Placeholder 3">
            <a:extLst>
              <a:ext uri="{FF2B5EF4-FFF2-40B4-BE49-F238E27FC236}">
                <a16:creationId xmlns:a16="http://schemas.microsoft.com/office/drawing/2014/main" id="{ED838A0E-7DCA-71A2-5503-0CAAF7ECCD72}"/>
              </a:ext>
            </a:extLst>
          </p:cNvPr>
          <p:cNvSpPr>
            <a:spLocks noGrp="1"/>
          </p:cNvSpPr>
          <p:nvPr>
            <p:ph type="sldNum" sz="quarter" idx="5"/>
          </p:nvPr>
        </p:nvSpPr>
        <p:spPr/>
        <p:txBody>
          <a:bodyPr/>
          <a:lstStyle/>
          <a:p>
            <a:fld id="{49436F85-577F-4A92-A47F-D540A2BCC821}" type="slidenum">
              <a:rPr lang="en-GB" smtClean="0"/>
              <a:t>13</a:t>
            </a:fld>
            <a:endParaRPr lang="en-GB"/>
          </a:p>
        </p:txBody>
      </p:sp>
    </p:spTree>
    <p:extLst>
      <p:ext uri="{BB962C8B-B14F-4D97-AF65-F5344CB8AC3E}">
        <p14:creationId xmlns:p14="http://schemas.microsoft.com/office/powerpoint/2010/main" val="3040480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BDBFD-ACEB-EB65-60DF-B3AF83BCB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6CB84-FBA2-D256-79D5-ACBB4792BA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52163-C40A-347A-A885-DD23985B2BE0}"/>
              </a:ext>
            </a:extLst>
          </p:cNvPr>
          <p:cNvSpPr>
            <a:spLocks noGrp="1"/>
          </p:cNvSpPr>
          <p:nvPr>
            <p:ph type="body" idx="1"/>
          </p:nvPr>
        </p:nvSpPr>
        <p:spPr/>
        <p:txBody>
          <a:bodyPr/>
          <a:lstStyle/>
          <a:p>
            <a:r>
              <a:rPr lang="en-GB" b="1"/>
              <a:t>Sara:</a:t>
            </a:r>
          </a:p>
          <a:p>
            <a:r>
              <a:rPr lang="en-GB">
                <a:cs typeface="Microsoft New Tai Lue"/>
              </a:rPr>
              <a:t>We'll now show how the rendering on the feedback in the app works. </a:t>
            </a:r>
          </a:p>
        </p:txBody>
      </p:sp>
      <p:sp>
        <p:nvSpPr>
          <p:cNvPr id="4" name="Slide Number Placeholder 3">
            <a:extLst>
              <a:ext uri="{FF2B5EF4-FFF2-40B4-BE49-F238E27FC236}">
                <a16:creationId xmlns:a16="http://schemas.microsoft.com/office/drawing/2014/main" id="{8137CD00-9680-EBC0-6B32-983CC771F9FD}"/>
              </a:ext>
            </a:extLst>
          </p:cNvPr>
          <p:cNvSpPr>
            <a:spLocks noGrp="1"/>
          </p:cNvSpPr>
          <p:nvPr>
            <p:ph type="sldNum" sz="quarter" idx="5"/>
          </p:nvPr>
        </p:nvSpPr>
        <p:spPr/>
        <p:txBody>
          <a:bodyPr/>
          <a:lstStyle/>
          <a:p>
            <a:fld id="{49436F85-577F-4A92-A47F-D540A2BCC821}" type="slidenum">
              <a:rPr lang="en-GB" smtClean="0"/>
              <a:t>14</a:t>
            </a:fld>
            <a:endParaRPr lang="en-GB"/>
          </a:p>
        </p:txBody>
      </p:sp>
    </p:spTree>
    <p:extLst>
      <p:ext uri="{BB962C8B-B14F-4D97-AF65-F5344CB8AC3E}">
        <p14:creationId xmlns:p14="http://schemas.microsoft.com/office/powerpoint/2010/main" val="21531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D6B61-CB89-440E-2568-6D9C55704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F2E4C1-64F5-4346-FD2D-4DA973E5D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9E418B-41D7-42A7-6634-1F080ED42C2D}"/>
              </a:ext>
            </a:extLst>
          </p:cNvPr>
          <p:cNvSpPr>
            <a:spLocks noGrp="1"/>
          </p:cNvSpPr>
          <p:nvPr>
            <p:ph type="body" idx="1"/>
          </p:nvPr>
        </p:nvSpPr>
        <p:spPr/>
        <p:txBody>
          <a:bodyPr/>
          <a:lstStyle/>
          <a:p>
            <a:r>
              <a:rPr lang="en-GB" dirty="0"/>
              <a:t>Nae</a:t>
            </a:r>
          </a:p>
          <a:p>
            <a:r>
              <a:rPr lang="en-GB" dirty="0"/>
              <a:t>The rendering begins once the user touches the tablet’s screen. The loading of the model and the models based on speed happens simultaneously in the app. Based on the chosen canvas and brush and the hand velocity an audio file matching these criteria is played. This pipeline is repeated every 20 </a:t>
            </a:r>
            <a:r>
              <a:rPr lang="en-GB" dirty="0" err="1"/>
              <a:t>ms</a:t>
            </a:r>
            <a:r>
              <a:rPr lang="en-GB" dirty="0"/>
              <a:t> in the app as long as the user still touches the screen. </a:t>
            </a:r>
          </a:p>
        </p:txBody>
      </p:sp>
      <p:sp>
        <p:nvSpPr>
          <p:cNvPr id="4" name="Slide Number Placeholder 3">
            <a:extLst>
              <a:ext uri="{FF2B5EF4-FFF2-40B4-BE49-F238E27FC236}">
                <a16:creationId xmlns:a16="http://schemas.microsoft.com/office/drawing/2014/main" id="{29812FE3-11FC-F604-BA7E-1502E2CB7A23}"/>
              </a:ext>
            </a:extLst>
          </p:cNvPr>
          <p:cNvSpPr>
            <a:spLocks noGrp="1"/>
          </p:cNvSpPr>
          <p:nvPr>
            <p:ph type="sldNum" sz="quarter" idx="5"/>
          </p:nvPr>
        </p:nvSpPr>
        <p:spPr/>
        <p:txBody>
          <a:bodyPr/>
          <a:lstStyle/>
          <a:p>
            <a:fld id="{49436F85-577F-4A92-A47F-D540A2BCC821}" type="slidenum">
              <a:rPr lang="en-GB" smtClean="0"/>
              <a:t>15</a:t>
            </a:fld>
            <a:endParaRPr lang="en-GB"/>
          </a:p>
        </p:txBody>
      </p:sp>
    </p:spTree>
    <p:extLst>
      <p:ext uri="{BB962C8B-B14F-4D97-AF65-F5344CB8AC3E}">
        <p14:creationId xmlns:p14="http://schemas.microsoft.com/office/powerpoint/2010/main" val="133201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60DE2-9CF1-F319-2EA5-4ACC8119F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B061F2-E2E0-734C-96DB-65218BF95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2CFEC-A147-1ED4-A5EC-938FF5CC4288}"/>
              </a:ext>
            </a:extLst>
          </p:cNvPr>
          <p:cNvSpPr>
            <a:spLocks noGrp="1"/>
          </p:cNvSpPr>
          <p:nvPr>
            <p:ph type="body" idx="1"/>
          </p:nvPr>
        </p:nvSpPr>
        <p:spPr/>
        <p:txBody>
          <a:bodyPr/>
          <a:lstStyle/>
          <a:p>
            <a:r>
              <a:rPr lang="en-GB" dirty="0"/>
              <a:t>Naomi: We will now talk about the results we found from the user studies</a:t>
            </a:r>
          </a:p>
        </p:txBody>
      </p:sp>
      <p:sp>
        <p:nvSpPr>
          <p:cNvPr id="4" name="Slide Number Placeholder 3">
            <a:extLst>
              <a:ext uri="{FF2B5EF4-FFF2-40B4-BE49-F238E27FC236}">
                <a16:creationId xmlns:a16="http://schemas.microsoft.com/office/drawing/2014/main" id="{25CF5288-05A9-258C-F435-88DD458C4808}"/>
              </a:ext>
            </a:extLst>
          </p:cNvPr>
          <p:cNvSpPr>
            <a:spLocks noGrp="1"/>
          </p:cNvSpPr>
          <p:nvPr>
            <p:ph type="sldNum" sz="quarter" idx="5"/>
          </p:nvPr>
        </p:nvSpPr>
        <p:spPr/>
        <p:txBody>
          <a:bodyPr/>
          <a:lstStyle/>
          <a:p>
            <a:fld id="{49436F85-577F-4A92-A47F-D540A2BCC821}" type="slidenum">
              <a:rPr lang="en-GB" smtClean="0"/>
              <a:t>16</a:t>
            </a:fld>
            <a:endParaRPr lang="en-GB"/>
          </a:p>
        </p:txBody>
      </p:sp>
    </p:spTree>
    <p:extLst>
      <p:ext uri="{BB962C8B-B14F-4D97-AF65-F5344CB8AC3E}">
        <p14:creationId xmlns:p14="http://schemas.microsoft.com/office/powerpoint/2010/main" val="5822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Example of worst or best</a:t>
            </a:r>
          </a:p>
          <a:p>
            <a:r>
              <a:rPr lang="en-DK" dirty="0"/>
              <a:t>Put R/R and V/V in extra slides</a:t>
            </a:r>
          </a:p>
          <a:p>
            <a:endParaRPr lang="en-DK" dirty="0"/>
          </a:p>
          <a:p>
            <a:r>
              <a:rPr lang="en-DK" dirty="0"/>
              <a:t>Naomi</a:t>
            </a:r>
          </a:p>
          <a:p>
            <a:r>
              <a:rPr lang="en-DK" b="1" dirty="0"/>
              <a:t>The study: </a:t>
            </a:r>
            <a:r>
              <a:rPr lang="en-DK" dirty="0"/>
              <a:t>In the realism study we asked the participant to compare real textures with the virtual textured backgrounds we had created using haptic feedback using the same real and virtual brush. We also asked the participants to compare the brush types using the same real and virtual canvas.</a:t>
            </a:r>
          </a:p>
          <a:p>
            <a:r>
              <a:rPr lang="en-DK" b="1" dirty="0"/>
              <a:t>Key takeaways: </a:t>
            </a:r>
            <a:r>
              <a:rPr lang="en-DK" b="0" dirty="0"/>
              <a:t>*point* From the study we learned that the virtual wood and silk texture should be fine tuned. We also learned that the virtual thin and flat brush should be fine tuned. Overall the feedback was that the haptics were too low, and the older participants couldn’t feel the haptics without touching the actiuator directly.</a:t>
            </a:r>
          </a:p>
          <a:p>
            <a:endParaRPr lang="en-DK" dirty="0"/>
          </a:p>
        </p:txBody>
      </p:sp>
      <p:sp>
        <p:nvSpPr>
          <p:cNvPr id="4" name="Slide Number Placeholder 3"/>
          <p:cNvSpPr>
            <a:spLocks noGrp="1"/>
          </p:cNvSpPr>
          <p:nvPr>
            <p:ph type="sldNum" sz="quarter" idx="5"/>
          </p:nvPr>
        </p:nvSpPr>
        <p:spPr/>
        <p:txBody>
          <a:bodyPr/>
          <a:lstStyle/>
          <a:p>
            <a:fld id="{49436F85-577F-4A92-A47F-D540A2BCC821}" type="slidenum">
              <a:rPr lang="en-GB" smtClean="0"/>
              <a:t>17</a:t>
            </a:fld>
            <a:endParaRPr lang="en-GB"/>
          </a:p>
        </p:txBody>
      </p:sp>
    </p:spTree>
    <p:extLst>
      <p:ext uri="{BB962C8B-B14F-4D97-AF65-F5344CB8AC3E}">
        <p14:creationId xmlns:p14="http://schemas.microsoft.com/office/powerpoint/2010/main" val="3818916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EE717-DD71-0701-280E-8043E46AE4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9DD4D4-6FD6-FBF3-15AF-B08A45CA5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5DA72-7A60-37E4-8D4F-5F5A803E2EF4}"/>
              </a:ext>
            </a:extLst>
          </p:cNvPr>
          <p:cNvSpPr>
            <a:spLocks noGrp="1"/>
          </p:cNvSpPr>
          <p:nvPr>
            <p:ph type="body" idx="1"/>
          </p:nvPr>
        </p:nvSpPr>
        <p:spPr/>
        <p:txBody>
          <a:bodyPr/>
          <a:lstStyle/>
          <a:p>
            <a:r>
              <a:rPr lang="en-DK"/>
              <a:t>Example of worst or</a:t>
            </a:r>
          </a:p>
          <a:p>
            <a:r>
              <a:rPr lang="en-DK"/>
              <a:t>Put R/R and V/V in extra slides</a:t>
            </a:r>
          </a:p>
        </p:txBody>
      </p:sp>
      <p:sp>
        <p:nvSpPr>
          <p:cNvPr id="4" name="Slide Number Placeholder 3">
            <a:extLst>
              <a:ext uri="{FF2B5EF4-FFF2-40B4-BE49-F238E27FC236}">
                <a16:creationId xmlns:a16="http://schemas.microsoft.com/office/drawing/2014/main" id="{5CCB89B4-33FC-AB97-25DA-0D8F89A208B0}"/>
              </a:ext>
            </a:extLst>
          </p:cNvPr>
          <p:cNvSpPr>
            <a:spLocks noGrp="1"/>
          </p:cNvSpPr>
          <p:nvPr>
            <p:ph type="sldNum" sz="quarter" idx="5"/>
          </p:nvPr>
        </p:nvSpPr>
        <p:spPr/>
        <p:txBody>
          <a:bodyPr/>
          <a:lstStyle/>
          <a:p>
            <a:fld id="{49436F85-577F-4A92-A47F-D540A2BCC821}" type="slidenum">
              <a:rPr lang="en-GB" smtClean="0"/>
              <a:t>18</a:t>
            </a:fld>
            <a:endParaRPr lang="en-GB"/>
          </a:p>
        </p:txBody>
      </p:sp>
    </p:spTree>
    <p:extLst>
      <p:ext uri="{BB962C8B-B14F-4D97-AF65-F5344CB8AC3E}">
        <p14:creationId xmlns:p14="http://schemas.microsoft.com/office/powerpoint/2010/main" val="3063816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25B28-5C43-C55A-9D66-2AB218111C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D8FA1-C07B-600E-3549-B4390DAA3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AB06BC-84A5-0045-2153-B73E84CB53B5}"/>
              </a:ext>
            </a:extLst>
          </p:cNvPr>
          <p:cNvSpPr>
            <a:spLocks noGrp="1"/>
          </p:cNvSpPr>
          <p:nvPr>
            <p:ph type="body" idx="1"/>
          </p:nvPr>
        </p:nvSpPr>
        <p:spPr/>
        <p:txBody>
          <a:bodyPr/>
          <a:lstStyle/>
          <a:p>
            <a:r>
              <a:rPr lang="en-GB" b="1">
                <a:cs typeface="Microsoft New Tai Lue"/>
              </a:rPr>
              <a:t>Sara:</a:t>
            </a:r>
            <a:endParaRPr lang="da-DK" b="1"/>
          </a:p>
          <a:p>
            <a:r>
              <a:rPr lang="en-GB">
                <a:cs typeface="Microsoft New Tai Lue"/>
              </a:rPr>
              <a:t>We also did a usability study.</a:t>
            </a:r>
          </a:p>
        </p:txBody>
      </p:sp>
      <p:sp>
        <p:nvSpPr>
          <p:cNvPr id="4" name="Slide Number Placeholder 3">
            <a:extLst>
              <a:ext uri="{FF2B5EF4-FFF2-40B4-BE49-F238E27FC236}">
                <a16:creationId xmlns:a16="http://schemas.microsoft.com/office/drawing/2014/main" id="{711714BE-72E6-0BD1-F75D-9D190B5C5A4B}"/>
              </a:ext>
            </a:extLst>
          </p:cNvPr>
          <p:cNvSpPr>
            <a:spLocks noGrp="1"/>
          </p:cNvSpPr>
          <p:nvPr>
            <p:ph type="sldNum" sz="quarter" idx="5"/>
          </p:nvPr>
        </p:nvSpPr>
        <p:spPr/>
        <p:txBody>
          <a:bodyPr/>
          <a:lstStyle/>
          <a:p>
            <a:fld id="{49436F85-577F-4A92-A47F-D540A2BCC821}" type="slidenum">
              <a:rPr lang="en-GB" smtClean="0"/>
              <a:t>19</a:t>
            </a:fld>
            <a:endParaRPr lang="en-GB"/>
          </a:p>
        </p:txBody>
      </p:sp>
    </p:spTree>
    <p:extLst>
      <p:ext uri="{BB962C8B-B14F-4D97-AF65-F5344CB8AC3E}">
        <p14:creationId xmlns:p14="http://schemas.microsoft.com/office/powerpoint/2010/main" val="389891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74566-C4C9-7D58-69AA-D449A7CF0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5FF36E-7BBD-94F6-0929-35A519C48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6E674E-C6AD-1CEE-22FA-7F6CC717522E}"/>
              </a:ext>
            </a:extLst>
          </p:cNvPr>
          <p:cNvSpPr>
            <a:spLocks noGrp="1"/>
          </p:cNvSpPr>
          <p:nvPr>
            <p:ph type="body" idx="1"/>
          </p:nvPr>
        </p:nvSpPr>
        <p:spPr/>
        <p:txBody>
          <a:bodyPr/>
          <a:lstStyle/>
          <a:p>
            <a:r>
              <a:rPr lang="en-GB"/>
              <a:t>15-30 seconds, person on left, screen capture on right</a:t>
            </a:r>
          </a:p>
          <a:p>
            <a:endParaRPr lang="en-GB">
              <a:cs typeface="Microsoft New Tai Lue"/>
            </a:endParaRPr>
          </a:p>
          <a:p>
            <a:r>
              <a:rPr lang="en-GB" b="1">
                <a:cs typeface="Microsoft New Tai Lue"/>
              </a:rPr>
              <a:t>Sara:</a:t>
            </a:r>
          </a:p>
          <a:p>
            <a:r>
              <a:rPr lang="en-GB">
                <a:cs typeface="Microsoft New Tai Lue"/>
              </a:rPr>
              <a:t>Before presenting our project, we want to show a demo of how it works, here we have a video of a user using the application, and also a screen </a:t>
            </a:r>
            <a:r>
              <a:rPr lang="en-GB" err="1">
                <a:cs typeface="Microsoft New Tai Lue"/>
              </a:rPr>
              <a:t>redcording</a:t>
            </a:r>
            <a:r>
              <a:rPr lang="en-GB">
                <a:cs typeface="Microsoft New Tai Lue"/>
              </a:rPr>
              <a:t> of the screen. </a:t>
            </a:r>
          </a:p>
          <a:p>
            <a:r>
              <a:rPr lang="en-GB">
                <a:cs typeface="Microsoft New Tai Lue"/>
              </a:rPr>
              <a:t>The video starts by showing only the auditory feedback, and then we switch to haptic feedback. </a:t>
            </a:r>
          </a:p>
        </p:txBody>
      </p:sp>
      <p:sp>
        <p:nvSpPr>
          <p:cNvPr id="4" name="Slide Number Placeholder 3">
            <a:extLst>
              <a:ext uri="{FF2B5EF4-FFF2-40B4-BE49-F238E27FC236}">
                <a16:creationId xmlns:a16="http://schemas.microsoft.com/office/drawing/2014/main" id="{48443CA3-AECE-2E54-939C-3E8E580F099E}"/>
              </a:ext>
            </a:extLst>
          </p:cNvPr>
          <p:cNvSpPr>
            <a:spLocks noGrp="1"/>
          </p:cNvSpPr>
          <p:nvPr>
            <p:ph type="sldNum" sz="quarter" idx="5"/>
          </p:nvPr>
        </p:nvSpPr>
        <p:spPr/>
        <p:txBody>
          <a:bodyPr/>
          <a:lstStyle/>
          <a:p>
            <a:fld id="{49436F85-577F-4A92-A47F-D540A2BCC821}" type="slidenum">
              <a:rPr lang="en-GB" smtClean="0"/>
              <a:t>2</a:t>
            </a:fld>
            <a:endParaRPr lang="en-GB"/>
          </a:p>
        </p:txBody>
      </p:sp>
    </p:spTree>
    <p:extLst>
      <p:ext uri="{BB962C8B-B14F-4D97-AF65-F5344CB8AC3E}">
        <p14:creationId xmlns:p14="http://schemas.microsoft.com/office/powerpoint/2010/main" val="2413797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b="1"/>
              <a:t>Sara:</a:t>
            </a:r>
          </a:p>
          <a:p>
            <a:r>
              <a:rPr lang="en-DK">
                <a:cs typeface="Microsoft New Tai Lue"/>
              </a:rPr>
              <a:t>Our </a:t>
            </a:r>
            <a:r>
              <a:rPr lang="en-DK" err="1">
                <a:cs typeface="Microsoft New Tai Lue"/>
              </a:rPr>
              <a:t>usabiliy</a:t>
            </a:r>
            <a:r>
              <a:rPr lang="en-DK">
                <a:cs typeface="Microsoft New Tai Lue"/>
              </a:rPr>
              <a:t> study was split into two parts, Scenario-Based questions and usability questions. </a:t>
            </a:r>
            <a:endParaRPr lang="en-DK" b="1">
              <a:cs typeface="Microsoft New Tai Lue"/>
            </a:endParaRPr>
          </a:p>
          <a:p>
            <a:r>
              <a:rPr lang="en-DK">
                <a:cs typeface="Microsoft New Tai Lue"/>
              </a:rPr>
              <a:t>For the </a:t>
            </a:r>
            <a:r>
              <a:rPr lang="en-US"/>
              <a:t>Scenario-Based questions, the participants were asked questions about the different Scenarios, no feedback (so visual only), only haptic feedback and only </a:t>
            </a:r>
            <a:r>
              <a:rPr lang="en-US" err="1"/>
              <a:t>audiotory</a:t>
            </a:r>
            <a:r>
              <a:rPr lang="en-US"/>
              <a:t> feedback. </a:t>
            </a:r>
            <a:endParaRPr lang="en-DK"/>
          </a:p>
          <a:p>
            <a:r>
              <a:rPr lang="en-US">
                <a:cs typeface="Microsoft New Tai Lue"/>
              </a:rPr>
              <a:t>Here it was shown that the participants found that the engagement was the highest for the haptic feedback </a:t>
            </a:r>
            <a:r>
              <a:rPr lang="en-US" err="1">
                <a:cs typeface="Microsoft New Tai Lue"/>
              </a:rPr>
              <a:t>scenerio</a:t>
            </a:r>
            <a:r>
              <a:rPr lang="en-US">
                <a:cs typeface="Microsoft New Tai Lue"/>
              </a:rPr>
              <a:t>, and lowest for the no feedback. </a:t>
            </a:r>
          </a:p>
          <a:p>
            <a:endParaRPr lang="en-US">
              <a:cs typeface="Microsoft New Tai Lue"/>
            </a:endParaRPr>
          </a:p>
          <a:p>
            <a:r>
              <a:rPr lang="en-US">
                <a:cs typeface="Microsoft New Tai Lue"/>
              </a:rPr>
              <a:t>For the </a:t>
            </a:r>
            <a:r>
              <a:rPr lang="en-US"/>
              <a:t>usability questions we used Nielsen's five usability </a:t>
            </a:r>
            <a:r>
              <a:rPr lang="en-US" err="1"/>
              <a:t>attibutes</a:t>
            </a:r>
            <a:r>
              <a:rPr lang="en-US"/>
              <a:t>, to evaluate how the great the usability of the app is. </a:t>
            </a:r>
            <a:endParaRPr lang="en-US">
              <a:cs typeface="Microsoft New Tai Lue"/>
            </a:endParaRPr>
          </a:p>
          <a:p>
            <a:endParaRPr lang="en-US">
              <a:cs typeface="Microsoft New Tai Lue"/>
            </a:endParaRPr>
          </a:p>
          <a:p>
            <a:r>
              <a:rPr lang="en-US">
                <a:cs typeface="Microsoft New Tai Lue"/>
              </a:rPr>
              <a:t>The key takeaways, were that we in the usability study had an overall rating </a:t>
            </a:r>
            <a:r>
              <a:rPr lang="en-US" err="1">
                <a:cs typeface="Microsoft New Tai Lue"/>
              </a:rPr>
              <a:t>og</a:t>
            </a:r>
            <a:r>
              <a:rPr lang="en-US">
                <a:cs typeface="Microsoft New Tai Lue"/>
              </a:rPr>
              <a:t> 4.7, which indicates that the app follows the usability attributes and provides a great </a:t>
            </a:r>
            <a:r>
              <a:rPr lang="en-US" err="1">
                <a:cs typeface="Microsoft New Tai Lue"/>
              </a:rPr>
              <a:t>expereince</a:t>
            </a:r>
            <a:r>
              <a:rPr lang="en-US">
                <a:cs typeface="Microsoft New Tai Lue"/>
              </a:rPr>
              <a:t>.</a:t>
            </a:r>
          </a:p>
          <a:p>
            <a:r>
              <a:rPr lang="en-US">
                <a:cs typeface="Microsoft New Tai Lue"/>
              </a:rPr>
              <a:t>A comment that we </a:t>
            </a:r>
            <a:r>
              <a:rPr lang="en-US" err="1">
                <a:cs typeface="Microsoft New Tai Lue"/>
              </a:rPr>
              <a:t>recived</a:t>
            </a:r>
            <a:r>
              <a:rPr lang="en-US">
                <a:cs typeface="Microsoft New Tai Lue"/>
              </a:rPr>
              <a:t> during the usability study, was that the haptics were too low, and the </a:t>
            </a:r>
            <a:r>
              <a:rPr lang="en-US" err="1">
                <a:cs typeface="Microsoft New Tai Lue"/>
              </a:rPr>
              <a:t>partricipants</a:t>
            </a:r>
            <a:r>
              <a:rPr lang="en-US">
                <a:cs typeface="Microsoft New Tai Lue"/>
              </a:rPr>
              <a:t> wished for a more exaggerated experience</a:t>
            </a:r>
          </a:p>
        </p:txBody>
      </p:sp>
      <p:sp>
        <p:nvSpPr>
          <p:cNvPr id="4" name="Slide Number Placeholder 3"/>
          <p:cNvSpPr>
            <a:spLocks noGrp="1"/>
          </p:cNvSpPr>
          <p:nvPr>
            <p:ph type="sldNum" sz="quarter" idx="5"/>
          </p:nvPr>
        </p:nvSpPr>
        <p:spPr/>
        <p:txBody>
          <a:bodyPr/>
          <a:lstStyle/>
          <a:p>
            <a:fld id="{49436F85-577F-4A92-A47F-D540A2BCC821}" type="slidenum">
              <a:rPr lang="en-GB" smtClean="0"/>
              <a:t>20</a:t>
            </a:fld>
            <a:endParaRPr lang="en-GB"/>
          </a:p>
        </p:txBody>
      </p:sp>
    </p:spTree>
    <p:extLst>
      <p:ext uri="{BB962C8B-B14F-4D97-AF65-F5344CB8AC3E}">
        <p14:creationId xmlns:p14="http://schemas.microsoft.com/office/powerpoint/2010/main" val="2511429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DC2DF-B933-0DDD-5BC3-049B798A5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E739DF-1F1D-5B93-5236-61262C3A1A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598E85-FE3B-4F8F-C1B7-7437A444A3EA}"/>
              </a:ext>
            </a:extLst>
          </p:cNvPr>
          <p:cNvSpPr>
            <a:spLocks noGrp="1"/>
          </p:cNvSpPr>
          <p:nvPr>
            <p:ph type="body" idx="1"/>
          </p:nvPr>
        </p:nvSpPr>
        <p:spPr/>
        <p:txBody>
          <a:bodyPr/>
          <a:lstStyle/>
          <a:p>
            <a:r>
              <a:rPr lang="en-DK"/>
              <a:t>Extra slides of questions</a:t>
            </a:r>
          </a:p>
        </p:txBody>
      </p:sp>
      <p:sp>
        <p:nvSpPr>
          <p:cNvPr id="4" name="Slide Number Placeholder 3">
            <a:extLst>
              <a:ext uri="{FF2B5EF4-FFF2-40B4-BE49-F238E27FC236}">
                <a16:creationId xmlns:a16="http://schemas.microsoft.com/office/drawing/2014/main" id="{604E777A-A6D5-32BC-387E-8A89DBFDDE24}"/>
              </a:ext>
            </a:extLst>
          </p:cNvPr>
          <p:cNvSpPr>
            <a:spLocks noGrp="1"/>
          </p:cNvSpPr>
          <p:nvPr>
            <p:ph type="sldNum" sz="quarter" idx="5"/>
          </p:nvPr>
        </p:nvSpPr>
        <p:spPr/>
        <p:txBody>
          <a:bodyPr/>
          <a:lstStyle/>
          <a:p>
            <a:fld id="{49436F85-577F-4A92-A47F-D540A2BCC821}" type="slidenum">
              <a:rPr lang="en-GB" smtClean="0"/>
              <a:t>21</a:t>
            </a:fld>
            <a:endParaRPr lang="en-GB"/>
          </a:p>
        </p:txBody>
      </p:sp>
    </p:spTree>
    <p:extLst>
      <p:ext uri="{BB962C8B-B14F-4D97-AF65-F5344CB8AC3E}">
        <p14:creationId xmlns:p14="http://schemas.microsoft.com/office/powerpoint/2010/main" val="2279308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9CEF-43C1-81A7-A009-900910E0F5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7A291-C15D-25C6-59F5-2DF31502B9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BFFD9-9D44-7595-CC3B-8BB90B3121A6}"/>
              </a:ext>
            </a:extLst>
          </p:cNvPr>
          <p:cNvSpPr>
            <a:spLocks noGrp="1"/>
          </p:cNvSpPr>
          <p:nvPr>
            <p:ph type="body" idx="1"/>
          </p:nvPr>
        </p:nvSpPr>
        <p:spPr/>
        <p:txBody>
          <a:bodyPr/>
          <a:lstStyle/>
          <a:p>
            <a:r>
              <a:rPr lang="en-DK"/>
              <a:t>Extra slides of questions</a:t>
            </a:r>
          </a:p>
        </p:txBody>
      </p:sp>
      <p:sp>
        <p:nvSpPr>
          <p:cNvPr id="4" name="Slide Number Placeholder 3">
            <a:extLst>
              <a:ext uri="{FF2B5EF4-FFF2-40B4-BE49-F238E27FC236}">
                <a16:creationId xmlns:a16="http://schemas.microsoft.com/office/drawing/2014/main" id="{7E27690C-6BAF-F46D-CB0A-66036386726A}"/>
              </a:ext>
            </a:extLst>
          </p:cNvPr>
          <p:cNvSpPr>
            <a:spLocks noGrp="1"/>
          </p:cNvSpPr>
          <p:nvPr>
            <p:ph type="sldNum" sz="quarter" idx="5"/>
          </p:nvPr>
        </p:nvSpPr>
        <p:spPr/>
        <p:txBody>
          <a:bodyPr/>
          <a:lstStyle/>
          <a:p>
            <a:fld id="{49436F85-577F-4A92-A47F-D540A2BCC821}" type="slidenum">
              <a:rPr lang="en-GB" smtClean="0"/>
              <a:t>22</a:t>
            </a:fld>
            <a:endParaRPr lang="en-GB"/>
          </a:p>
        </p:txBody>
      </p:sp>
    </p:spTree>
    <p:extLst>
      <p:ext uri="{BB962C8B-B14F-4D97-AF65-F5344CB8AC3E}">
        <p14:creationId xmlns:p14="http://schemas.microsoft.com/office/powerpoint/2010/main" val="4171067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D02CB-34D0-4A10-6CC0-E27E66BDE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6880D1-A3D1-8131-C975-A0DD1198E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4BA790-0FEC-C7E0-64F5-D2F1F113BDC5}"/>
              </a:ext>
            </a:extLst>
          </p:cNvPr>
          <p:cNvSpPr>
            <a:spLocks noGrp="1"/>
          </p:cNvSpPr>
          <p:nvPr>
            <p:ph type="body" idx="1"/>
          </p:nvPr>
        </p:nvSpPr>
        <p:spPr/>
        <p:txBody>
          <a:bodyPr/>
          <a:lstStyle/>
          <a:p>
            <a:r>
              <a:rPr lang="en-US" b="1" dirty="0">
                <a:latin typeface="Calibri"/>
                <a:ea typeface="Calibri"/>
                <a:cs typeface="Calibri"/>
              </a:rPr>
              <a:t>Sara </a:t>
            </a:r>
            <a:r>
              <a:rPr lang="en-US" dirty="0">
                <a:latin typeface="Calibri"/>
                <a:ea typeface="Calibri"/>
                <a:cs typeface="Calibri"/>
              </a:rPr>
              <a:t>: When conducting our user studies, we discovered some limitations. We found a bug in the implementation. </a:t>
            </a:r>
            <a:r>
              <a:rPr lang="en-US" dirty="0">
                <a:latin typeface="Calibri"/>
                <a:cs typeface="Calibri"/>
              </a:rPr>
              <a:t> </a:t>
            </a:r>
            <a:r>
              <a:rPr lang="en-US" dirty="0"/>
              <a:t>If the user made several clicks within one second , the haptic feedback would continue to play or stop playing at all, even if the user had lifted their stylus. </a:t>
            </a:r>
            <a:endParaRPr lang="en-US" dirty="0">
              <a:latin typeface="Calibri"/>
              <a:cs typeface="Calibri"/>
            </a:endParaRPr>
          </a:p>
          <a:p>
            <a:endParaRPr lang="en-US" dirty="0">
              <a:latin typeface="Microsoft New Tai Lue"/>
              <a:ea typeface="Calibri"/>
              <a:cs typeface="Microsoft New Tai Lue"/>
            </a:endParaRPr>
          </a:p>
          <a:p>
            <a:r>
              <a:rPr lang="en-US" b="1" dirty="0">
                <a:latin typeface="Calibri"/>
                <a:ea typeface="Calibri"/>
                <a:cs typeface="Calibri"/>
              </a:rPr>
              <a:t>Naomi: Simultaneous: </a:t>
            </a:r>
            <a:r>
              <a:rPr lang="en-US" b="0" dirty="0">
                <a:latin typeface="Calibri"/>
                <a:ea typeface="Calibri"/>
                <a:cs typeface="Calibri"/>
              </a:rPr>
              <a:t>Besides the bug, we also encountered both hardware and software limitations. The hardware limitations is that most android devices use </a:t>
            </a:r>
            <a:r>
              <a:rPr lang="en-GB" b="0" i="0" dirty="0">
                <a:solidFill>
                  <a:srgbClr val="0C0D0E"/>
                </a:solidFill>
                <a:effectLst/>
                <a:latin typeface="-apple-system"/>
              </a:rPr>
              <a:t>single output thread for the audio jack and the internal speakers, which only play one sound through the audio jack and internal speaker at the same time. Ans so you can't play a haptics feedback </a:t>
            </a:r>
            <a:r>
              <a:rPr lang="en-GB" b="0" i="0" dirty="0" err="1">
                <a:solidFill>
                  <a:srgbClr val="0C0D0E"/>
                </a:solidFill>
                <a:effectLst/>
                <a:latin typeface="-apple-system"/>
              </a:rPr>
              <a:t>fole</a:t>
            </a:r>
            <a:r>
              <a:rPr lang="en-GB" b="0" i="0" dirty="0">
                <a:solidFill>
                  <a:srgbClr val="0C0D0E"/>
                </a:solidFill>
                <a:effectLst/>
                <a:latin typeface="-apple-system"/>
              </a:rPr>
              <a:t> and auditory feedback file at the same time.</a:t>
            </a:r>
          </a:p>
          <a:p>
            <a:r>
              <a:rPr lang="en-GB" b="0" i="0" dirty="0">
                <a:solidFill>
                  <a:srgbClr val="0C0D0E"/>
                </a:solidFill>
                <a:effectLst/>
                <a:latin typeface="-apple-system"/>
                <a:ea typeface="Calibri"/>
                <a:cs typeface="Calibri"/>
              </a:rPr>
              <a:t>The software limitation is that the class that is best suited to play the auditory feedback doesn’t have a way of routing to specific outputs, such as a Bluetooth headset.</a:t>
            </a:r>
            <a:r>
              <a:rPr lang="en-GB" dirty="0">
                <a:solidFill>
                  <a:srgbClr val="0C0D0E"/>
                </a:solidFill>
                <a:latin typeface="-apple-system"/>
                <a:ea typeface="Calibri"/>
                <a:cs typeface="Calibri"/>
              </a:rPr>
              <a:t> Which meant that we couldn't control the where output of the auditory feedback</a:t>
            </a:r>
            <a:endParaRPr lang="en-US" b="0" dirty="0">
              <a:latin typeface="Calibri"/>
              <a:ea typeface="Calibri"/>
              <a:cs typeface="Calibri"/>
            </a:endParaRPr>
          </a:p>
        </p:txBody>
      </p:sp>
      <p:sp>
        <p:nvSpPr>
          <p:cNvPr id="4" name="Slide Number Placeholder 3">
            <a:extLst>
              <a:ext uri="{FF2B5EF4-FFF2-40B4-BE49-F238E27FC236}">
                <a16:creationId xmlns:a16="http://schemas.microsoft.com/office/drawing/2014/main" id="{043187BB-0184-188D-457C-DA07216825BC}"/>
              </a:ext>
            </a:extLst>
          </p:cNvPr>
          <p:cNvSpPr>
            <a:spLocks noGrp="1"/>
          </p:cNvSpPr>
          <p:nvPr>
            <p:ph type="sldNum" sz="quarter" idx="5"/>
          </p:nvPr>
        </p:nvSpPr>
        <p:spPr/>
        <p:txBody>
          <a:bodyPr/>
          <a:lstStyle/>
          <a:p>
            <a:fld id="{49436F85-577F-4A92-A47F-D540A2BCC821}" type="slidenum">
              <a:rPr lang="en-GB" smtClean="0"/>
              <a:t>23</a:t>
            </a:fld>
            <a:endParaRPr lang="en-GB"/>
          </a:p>
        </p:txBody>
      </p:sp>
    </p:spTree>
    <p:extLst>
      <p:ext uri="{BB962C8B-B14F-4D97-AF65-F5344CB8AC3E}">
        <p14:creationId xmlns:p14="http://schemas.microsoft.com/office/powerpoint/2010/main" val="2584203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998A2-F1C0-10E6-0686-4A87395C6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EF488D-D4EA-FE87-BB69-5CD482B4D1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BD6B85-FBF4-1319-9267-E238B5F039C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b="1" dirty="0">
                <a:latin typeface="Calibri"/>
                <a:ea typeface="Calibri"/>
                <a:cs typeface="Calibri"/>
              </a:rPr>
              <a:t>Naomi: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b="1" dirty="0" err="1">
                <a:latin typeface="Calibri"/>
                <a:ea typeface="Calibri"/>
                <a:cs typeface="Calibri"/>
              </a:rPr>
              <a:t>Despite</a:t>
            </a:r>
            <a:r>
              <a:rPr lang="da-DK" b="1" dirty="0">
                <a:latin typeface="Calibri"/>
                <a:ea typeface="Calibri"/>
                <a:cs typeface="Calibri"/>
              </a:rPr>
              <a:t> </a:t>
            </a:r>
            <a:r>
              <a:rPr lang="da-DK" b="1" dirty="0" err="1">
                <a:latin typeface="Calibri"/>
                <a:ea typeface="Calibri"/>
                <a:cs typeface="Calibri"/>
              </a:rPr>
              <a:t>limitations</a:t>
            </a:r>
            <a:r>
              <a:rPr lang="da-DK" b="1" dirty="0">
                <a:latin typeface="Calibri"/>
                <a:ea typeface="Calibri"/>
                <a:cs typeface="Calibri"/>
              </a:rPr>
              <a:t>: </a:t>
            </a:r>
            <a:r>
              <a:rPr lang="da-DK" b="0" dirty="0" err="1">
                <a:latin typeface="Calibri"/>
                <a:ea typeface="Calibri"/>
                <a:cs typeface="Calibri"/>
              </a:rPr>
              <a:t>However</a:t>
            </a:r>
            <a:r>
              <a:rPr lang="da-DK" b="0" dirty="0">
                <a:latin typeface="Calibri"/>
                <a:ea typeface="Calibri"/>
                <a:cs typeface="Calibri"/>
              </a:rPr>
              <a:t>, </a:t>
            </a:r>
            <a:r>
              <a:rPr lang="da-DK" b="0" dirty="0" err="1">
                <a:latin typeface="Calibri"/>
                <a:ea typeface="Calibri"/>
                <a:cs typeface="Calibri"/>
              </a:rPr>
              <a:t>despite</a:t>
            </a:r>
            <a:r>
              <a:rPr lang="da-DK" b="0" dirty="0">
                <a:latin typeface="Calibri"/>
                <a:ea typeface="Calibri"/>
                <a:cs typeface="Calibri"/>
              </a:rPr>
              <a:t> </a:t>
            </a:r>
            <a:r>
              <a:rPr lang="da-DK" b="0" dirty="0" err="1">
                <a:latin typeface="Calibri"/>
                <a:ea typeface="Calibri"/>
                <a:cs typeface="Calibri"/>
              </a:rPr>
              <a:t>these</a:t>
            </a:r>
            <a:r>
              <a:rPr lang="da-DK" b="0" dirty="0">
                <a:latin typeface="Calibri"/>
                <a:ea typeface="Calibri"/>
                <a:cs typeface="Calibri"/>
              </a:rPr>
              <a:t> </a:t>
            </a:r>
            <a:r>
              <a:rPr lang="da-DK" b="0" dirty="0" err="1">
                <a:latin typeface="Calibri"/>
                <a:ea typeface="Calibri"/>
                <a:cs typeface="Calibri"/>
              </a:rPr>
              <a:t>limitations</a:t>
            </a:r>
            <a:r>
              <a:rPr lang="da-DK" b="0" dirty="0">
                <a:latin typeface="Calibri"/>
                <a:ea typeface="Calibri"/>
                <a:cs typeface="Calibri"/>
              </a:rPr>
              <a:t> </a:t>
            </a:r>
            <a:r>
              <a:rPr lang="da-DK" b="0" dirty="0" err="1">
                <a:latin typeface="Calibri"/>
                <a:ea typeface="Calibri"/>
                <a:cs typeface="Calibri"/>
              </a:rPr>
              <a:t>we</a:t>
            </a:r>
            <a:r>
              <a:rPr lang="da-DK" b="0" dirty="0">
                <a:latin typeface="Calibri"/>
                <a:ea typeface="Calibri"/>
                <a:cs typeface="Calibri"/>
              </a:rPr>
              <a:t> </a:t>
            </a:r>
            <a:r>
              <a:rPr lang="da-DK" b="0" dirty="0" err="1">
                <a:latin typeface="Calibri"/>
                <a:ea typeface="Calibri"/>
                <a:cs typeface="Calibri"/>
              </a:rPr>
              <a:t>were</a:t>
            </a:r>
            <a:r>
              <a:rPr lang="da-DK" b="0" dirty="0">
                <a:latin typeface="Calibri"/>
                <a:ea typeface="Calibri"/>
                <a:cs typeface="Calibri"/>
              </a:rPr>
              <a:t> </a:t>
            </a:r>
            <a:r>
              <a:rPr lang="da-DK" b="0" dirty="0" err="1">
                <a:latin typeface="Calibri"/>
                <a:ea typeface="Calibri"/>
                <a:cs typeface="Calibri"/>
              </a:rPr>
              <a:t>able</a:t>
            </a:r>
            <a:r>
              <a:rPr lang="da-DK" b="0" dirty="0">
                <a:latin typeface="Calibri"/>
                <a:ea typeface="Calibri"/>
                <a:cs typeface="Calibri"/>
              </a:rPr>
              <a:t> to </a:t>
            </a:r>
            <a:r>
              <a:rPr lang="da-DK" b="0" dirty="0" err="1">
                <a:latin typeface="Calibri"/>
                <a:ea typeface="Calibri"/>
                <a:cs typeface="Calibri"/>
              </a:rPr>
              <a:t>achieve</a:t>
            </a:r>
            <a:r>
              <a:rPr lang="da-DK" b="0" dirty="0">
                <a:latin typeface="Calibri"/>
                <a:ea typeface="Calibri"/>
                <a:cs typeface="Calibri"/>
              </a:rPr>
              <a:t> </a:t>
            </a:r>
            <a:r>
              <a:rPr lang="da-DK" b="0" dirty="0" err="1">
                <a:latin typeface="Calibri"/>
                <a:ea typeface="Calibri"/>
                <a:cs typeface="Calibri"/>
              </a:rPr>
              <a:t>our</a:t>
            </a:r>
            <a:r>
              <a:rPr lang="da-DK" b="0" dirty="0">
                <a:latin typeface="Calibri"/>
                <a:ea typeface="Calibri"/>
                <a:cs typeface="Calibri"/>
              </a:rPr>
              <a:t> </a:t>
            </a:r>
            <a:r>
              <a:rPr lang="da-DK" b="0" dirty="0" err="1">
                <a:latin typeface="Calibri"/>
                <a:ea typeface="Calibri"/>
                <a:cs typeface="Calibri"/>
              </a:rPr>
              <a:t>goal</a:t>
            </a:r>
            <a:r>
              <a:rPr lang="da-DK" b="0" dirty="0">
                <a:latin typeface="Calibri"/>
                <a:ea typeface="Calibri"/>
                <a:cs typeface="Calibri"/>
              </a:rPr>
              <a:t> and </a:t>
            </a:r>
            <a:r>
              <a:rPr lang="da-DK" b="0" dirty="0" err="1">
                <a:latin typeface="Calibri"/>
                <a:ea typeface="Calibri"/>
                <a:cs typeface="Calibri"/>
              </a:rPr>
              <a:t>create</a:t>
            </a:r>
            <a:r>
              <a:rPr lang="da-DK" b="0" dirty="0">
                <a:latin typeface="Calibri"/>
                <a:ea typeface="Calibri"/>
                <a:cs typeface="Calibri"/>
              </a:rPr>
              <a:t> a painting app </a:t>
            </a:r>
            <a:r>
              <a:rPr lang="da-DK" b="0" dirty="0" err="1">
                <a:latin typeface="Calibri"/>
                <a:ea typeface="Calibri"/>
                <a:cs typeface="Calibri"/>
              </a:rPr>
              <a:t>which</a:t>
            </a:r>
            <a:r>
              <a:rPr lang="da-DK" b="0" dirty="0">
                <a:latin typeface="Calibri"/>
                <a:ea typeface="Calibri"/>
                <a:cs typeface="Calibri"/>
              </a:rPr>
              <a:t> </a:t>
            </a:r>
            <a:r>
              <a:rPr lang="da-DK" b="0" dirty="0" err="1">
                <a:latin typeface="Calibri"/>
                <a:ea typeface="Calibri"/>
                <a:cs typeface="Calibri"/>
              </a:rPr>
              <a:t>could</a:t>
            </a:r>
            <a:r>
              <a:rPr lang="da-DK" b="0" dirty="0">
                <a:latin typeface="Calibri"/>
                <a:ea typeface="Calibri"/>
                <a:cs typeface="Calibri"/>
              </a:rPr>
              <a:t> give </a:t>
            </a:r>
            <a:r>
              <a:rPr lang="da-DK" b="0" dirty="0" err="1">
                <a:latin typeface="Calibri"/>
                <a:ea typeface="Calibri"/>
                <a:cs typeface="Calibri"/>
              </a:rPr>
              <a:t>haptic</a:t>
            </a:r>
            <a:r>
              <a:rPr lang="da-DK" b="0" dirty="0">
                <a:latin typeface="Calibri"/>
                <a:ea typeface="Calibri"/>
                <a:cs typeface="Calibri"/>
              </a:rPr>
              <a:t> feedback </a:t>
            </a:r>
            <a:r>
              <a:rPr lang="da-DK" b="0" dirty="0" err="1">
                <a:latin typeface="Calibri"/>
                <a:ea typeface="Calibri"/>
                <a:cs typeface="Calibri"/>
              </a:rPr>
              <a:t>when</a:t>
            </a:r>
            <a:r>
              <a:rPr lang="da-DK" b="0" dirty="0">
                <a:latin typeface="Calibri"/>
                <a:ea typeface="Calibri"/>
                <a:cs typeface="Calibri"/>
              </a:rPr>
              <a:t> painting. </a:t>
            </a:r>
          </a:p>
          <a:p>
            <a:pPr marL="0" marR="0" lvl="0" indent="0" algn="l" defTabSz="914400" rtl="0" eaLnBrk="1" fontAlgn="auto" latinLnBrk="0" hangingPunct="1">
              <a:lnSpc>
                <a:spcPct val="100000"/>
              </a:lnSpc>
              <a:spcBef>
                <a:spcPts val="0"/>
              </a:spcBef>
              <a:spcAft>
                <a:spcPts val="0"/>
              </a:spcAft>
              <a:buClrTx/>
              <a:buSzTx/>
              <a:buFontTx/>
              <a:buNone/>
              <a:tabLst/>
              <a:defRPr/>
            </a:pPr>
            <a:r>
              <a:rPr lang="da-DK" b="1" dirty="0">
                <a:latin typeface="Calibri"/>
                <a:ea typeface="Calibri"/>
                <a:cs typeface="Calibri"/>
              </a:rPr>
              <a:t>User studies: </a:t>
            </a:r>
            <a:r>
              <a:rPr lang="da-DK" b="0" dirty="0">
                <a:latin typeface="Calibri"/>
                <a:ea typeface="Calibri"/>
                <a:cs typeface="Calibri"/>
              </a:rPr>
              <a:t>Through </a:t>
            </a:r>
            <a:r>
              <a:rPr lang="da-DK" b="0" dirty="0" err="1">
                <a:latin typeface="Calibri"/>
                <a:ea typeface="Calibri"/>
                <a:cs typeface="Calibri"/>
              </a:rPr>
              <a:t>both</a:t>
            </a:r>
            <a:r>
              <a:rPr lang="da-DK" b="0" dirty="0">
                <a:latin typeface="Calibri"/>
                <a:ea typeface="Calibri"/>
                <a:cs typeface="Calibri"/>
              </a:rPr>
              <a:t> studies </a:t>
            </a:r>
            <a:r>
              <a:rPr lang="da-DK" b="0" dirty="0" err="1">
                <a:latin typeface="Calibri"/>
                <a:ea typeface="Calibri"/>
                <a:cs typeface="Calibri"/>
              </a:rPr>
              <a:t>we</a:t>
            </a:r>
            <a:r>
              <a:rPr lang="da-DK" b="0" dirty="0">
                <a:latin typeface="Calibri"/>
                <a:ea typeface="Calibri"/>
                <a:cs typeface="Calibri"/>
              </a:rPr>
              <a:t> </a:t>
            </a:r>
            <a:r>
              <a:rPr lang="da-DK" b="0" dirty="0" err="1">
                <a:latin typeface="Calibri"/>
                <a:ea typeface="Calibri"/>
                <a:cs typeface="Calibri"/>
              </a:rPr>
              <a:t>showed</a:t>
            </a:r>
            <a:r>
              <a:rPr lang="da-DK" b="0" dirty="0">
                <a:latin typeface="Calibri"/>
                <a:ea typeface="Calibri"/>
                <a:cs typeface="Calibri"/>
              </a:rPr>
              <a:t> </a:t>
            </a:r>
            <a:r>
              <a:rPr lang="da-DK" b="0" dirty="0" err="1">
                <a:latin typeface="Calibri"/>
                <a:ea typeface="Calibri"/>
                <a:cs typeface="Calibri"/>
              </a:rPr>
              <a:t>that</a:t>
            </a:r>
            <a:r>
              <a:rPr lang="da-DK" b="0" dirty="0">
                <a:latin typeface="Calibri"/>
                <a:ea typeface="Calibri"/>
                <a:cs typeface="Calibri"/>
              </a:rPr>
              <a:t> the </a:t>
            </a:r>
            <a:r>
              <a:rPr lang="da-DK" b="0" dirty="0" err="1">
                <a:latin typeface="Calibri"/>
                <a:ea typeface="Calibri"/>
                <a:cs typeface="Calibri"/>
              </a:rPr>
              <a:t>haptic</a:t>
            </a:r>
            <a:r>
              <a:rPr lang="da-DK" b="0" dirty="0">
                <a:latin typeface="Calibri"/>
                <a:ea typeface="Calibri"/>
                <a:cs typeface="Calibri"/>
              </a:rPr>
              <a:t> feedback </a:t>
            </a:r>
            <a:r>
              <a:rPr lang="da-DK" b="0" dirty="0" err="1">
                <a:latin typeface="Calibri"/>
                <a:ea typeface="Calibri"/>
                <a:cs typeface="Calibri"/>
              </a:rPr>
              <a:t>could</a:t>
            </a:r>
            <a:r>
              <a:rPr lang="da-DK" b="0" dirty="0">
                <a:latin typeface="Calibri"/>
                <a:ea typeface="Calibri"/>
                <a:cs typeface="Calibri"/>
              </a:rPr>
              <a:t> </a:t>
            </a:r>
            <a:r>
              <a:rPr lang="da-DK" b="0" dirty="0" err="1">
                <a:latin typeface="Calibri"/>
                <a:ea typeface="Calibri"/>
                <a:cs typeface="Calibri"/>
              </a:rPr>
              <a:t>replicate</a:t>
            </a:r>
            <a:r>
              <a:rPr lang="da-DK" b="0" dirty="0">
                <a:latin typeface="Calibri"/>
                <a:ea typeface="Calibri"/>
                <a:cs typeface="Calibri"/>
              </a:rPr>
              <a:t> the </a:t>
            </a:r>
            <a:r>
              <a:rPr lang="da-DK" b="0" dirty="0" err="1">
                <a:latin typeface="Calibri"/>
                <a:ea typeface="Calibri"/>
                <a:cs typeface="Calibri"/>
              </a:rPr>
              <a:t>feeling</a:t>
            </a:r>
            <a:r>
              <a:rPr lang="da-DK" b="0" dirty="0">
                <a:latin typeface="Calibri"/>
                <a:ea typeface="Calibri"/>
                <a:cs typeface="Calibri"/>
              </a:rPr>
              <a:t> of </a:t>
            </a:r>
            <a:r>
              <a:rPr lang="da-DK" b="0" dirty="0" err="1">
                <a:latin typeface="Calibri"/>
                <a:ea typeface="Calibri"/>
                <a:cs typeface="Calibri"/>
              </a:rPr>
              <a:t>textured</a:t>
            </a:r>
            <a:r>
              <a:rPr lang="da-DK" b="0" dirty="0">
                <a:latin typeface="Calibri"/>
                <a:ea typeface="Calibri"/>
                <a:cs typeface="Calibri"/>
              </a:rPr>
              <a:t> </a:t>
            </a:r>
            <a:r>
              <a:rPr lang="da-DK" b="0" dirty="0" err="1">
                <a:latin typeface="Calibri"/>
                <a:ea typeface="Calibri"/>
                <a:cs typeface="Calibri"/>
              </a:rPr>
              <a:t>surfaces</a:t>
            </a:r>
            <a:r>
              <a:rPr lang="da-DK" b="0" dirty="0">
                <a:latin typeface="Calibri"/>
                <a:ea typeface="Calibri"/>
                <a:cs typeface="Calibri"/>
              </a:rPr>
              <a:t>, and </a:t>
            </a:r>
            <a:r>
              <a:rPr lang="da-DK" b="0" dirty="0" err="1">
                <a:latin typeface="Calibri"/>
                <a:ea typeface="Calibri"/>
                <a:cs typeface="Calibri"/>
              </a:rPr>
              <a:t>that</a:t>
            </a:r>
            <a:r>
              <a:rPr lang="da-DK" b="0" dirty="0">
                <a:latin typeface="Calibri"/>
                <a:ea typeface="Calibri"/>
                <a:cs typeface="Calibri"/>
              </a:rPr>
              <a:t> </a:t>
            </a:r>
            <a:r>
              <a:rPr lang="da-DK" b="0" dirty="0" err="1">
                <a:latin typeface="Calibri"/>
                <a:ea typeface="Calibri"/>
                <a:cs typeface="Calibri"/>
              </a:rPr>
              <a:t>this</a:t>
            </a:r>
            <a:r>
              <a:rPr lang="da-DK" b="0" dirty="0">
                <a:latin typeface="Calibri"/>
                <a:ea typeface="Calibri"/>
                <a:cs typeface="Calibri"/>
              </a:rPr>
              <a:t> </a:t>
            </a:r>
            <a:r>
              <a:rPr lang="en-US" dirty="0">
                <a:latin typeface="Calibri"/>
                <a:cs typeface="Calibri"/>
              </a:rPr>
              <a:t>enhanced the painting experience, and made it feel more realistic.</a:t>
            </a:r>
          </a:p>
        </p:txBody>
      </p:sp>
      <p:sp>
        <p:nvSpPr>
          <p:cNvPr id="4" name="Slide Number Placeholder 3">
            <a:extLst>
              <a:ext uri="{FF2B5EF4-FFF2-40B4-BE49-F238E27FC236}">
                <a16:creationId xmlns:a16="http://schemas.microsoft.com/office/drawing/2014/main" id="{3FD172CE-FEB5-93DB-08EE-D7EB5FBBD24D}"/>
              </a:ext>
            </a:extLst>
          </p:cNvPr>
          <p:cNvSpPr>
            <a:spLocks noGrp="1"/>
          </p:cNvSpPr>
          <p:nvPr>
            <p:ph type="sldNum" sz="quarter" idx="5"/>
          </p:nvPr>
        </p:nvSpPr>
        <p:spPr/>
        <p:txBody>
          <a:bodyPr/>
          <a:lstStyle/>
          <a:p>
            <a:fld id="{49436F85-577F-4A92-A47F-D540A2BCC821}" type="slidenum">
              <a:rPr lang="en-GB" smtClean="0"/>
              <a:t>24</a:t>
            </a:fld>
            <a:endParaRPr lang="en-GB"/>
          </a:p>
        </p:txBody>
      </p:sp>
    </p:spTree>
    <p:extLst>
      <p:ext uri="{BB962C8B-B14F-4D97-AF65-F5344CB8AC3E}">
        <p14:creationId xmlns:p14="http://schemas.microsoft.com/office/powerpoint/2010/main" val="1043091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b="1">
                <a:latin typeface="Calibri"/>
                <a:cs typeface="Calibri"/>
              </a:rPr>
              <a:t>Sara:</a:t>
            </a:r>
          </a:p>
          <a:p>
            <a:r>
              <a:rPr lang="en-US">
                <a:latin typeface="Calibri"/>
                <a:cs typeface="Calibri"/>
              </a:rPr>
              <a:t>Future work could focus on implementing the haptic and </a:t>
            </a:r>
            <a:r>
              <a:rPr lang="en-US" err="1">
                <a:latin typeface="Calibri"/>
                <a:cs typeface="Calibri"/>
              </a:rPr>
              <a:t>audiotory</a:t>
            </a:r>
            <a:r>
              <a:rPr lang="en-US">
                <a:latin typeface="Calibri"/>
                <a:cs typeface="Calibri"/>
              </a:rPr>
              <a:t> feedback to play simultaneously, since it was shown that the addiction of the feedbacks enhanced the experience. </a:t>
            </a:r>
          </a:p>
          <a:p>
            <a:r>
              <a:rPr lang="en-US">
                <a:latin typeface="Calibri"/>
                <a:cs typeface="Calibri"/>
              </a:rPr>
              <a:t>It was also clear in both our user test, that the haptics should be finetuned, both </a:t>
            </a:r>
            <a:r>
              <a:rPr lang="en-US" err="1">
                <a:latin typeface="Calibri"/>
                <a:cs typeface="Calibri"/>
              </a:rPr>
              <a:t>sp</a:t>
            </a:r>
            <a:r>
              <a:rPr lang="en-US">
                <a:latin typeface="Calibri"/>
                <a:cs typeface="Calibri"/>
              </a:rPr>
              <a:t> its more </a:t>
            </a:r>
            <a:r>
              <a:rPr lang="en-US" err="1">
                <a:latin typeface="Calibri"/>
                <a:cs typeface="Calibri"/>
              </a:rPr>
              <a:t>exagerated</a:t>
            </a:r>
            <a:r>
              <a:rPr lang="en-US">
                <a:latin typeface="Calibri"/>
                <a:cs typeface="Calibri"/>
              </a:rPr>
              <a:t> and so it is more like </a:t>
            </a:r>
            <a:r>
              <a:rPr lang="en-US" err="1">
                <a:latin typeface="Calibri"/>
                <a:cs typeface="Calibri"/>
              </a:rPr>
              <a:t>itrs</a:t>
            </a:r>
            <a:r>
              <a:rPr lang="en-US">
                <a:latin typeface="Calibri"/>
                <a:cs typeface="Calibri"/>
              </a:rPr>
              <a:t> real counterpart .</a:t>
            </a:r>
          </a:p>
          <a:p>
            <a:r>
              <a:rPr lang="en-US">
                <a:latin typeface="Calibri"/>
                <a:cs typeface="Calibri"/>
              </a:rPr>
              <a:t>Another comment made by participants during the study, was that the visual feedback of the app was very underwhelming. If we want this app to be </a:t>
            </a:r>
            <a:r>
              <a:rPr lang="en-US" err="1">
                <a:latin typeface="Calibri"/>
                <a:cs typeface="Calibri"/>
              </a:rPr>
              <a:t>usefull</a:t>
            </a:r>
            <a:r>
              <a:rPr lang="en-US">
                <a:latin typeface="Calibri"/>
                <a:cs typeface="Calibri"/>
              </a:rPr>
              <a:t>, and </a:t>
            </a:r>
            <a:r>
              <a:rPr lang="en-US" err="1">
                <a:latin typeface="Calibri"/>
                <a:cs typeface="Calibri"/>
              </a:rPr>
              <a:t>closley</a:t>
            </a:r>
            <a:r>
              <a:rPr lang="en-US">
                <a:latin typeface="Calibri"/>
                <a:cs typeface="Calibri"/>
              </a:rPr>
              <a:t> simulate real life painting, future work should focus on also </a:t>
            </a:r>
            <a:r>
              <a:rPr lang="en-US" err="1">
                <a:latin typeface="Calibri"/>
                <a:cs typeface="Calibri"/>
              </a:rPr>
              <a:t>implemetnting</a:t>
            </a:r>
            <a:r>
              <a:rPr lang="en-US">
                <a:latin typeface="Calibri"/>
                <a:cs typeface="Calibri"/>
              </a:rPr>
              <a:t> better visual feedback.</a:t>
            </a:r>
          </a:p>
        </p:txBody>
      </p:sp>
      <p:sp>
        <p:nvSpPr>
          <p:cNvPr id="4" name="Pladsholder til slidenummer 3"/>
          <p:cNvSpPr>
            <a:spLocks noGrp="1"/>
          </p:cNvSpPr>
          <p:nvPr>
            <p:ph type="sldNum" sz="quarter" idx="5"/>
          </p:nvPr>
        </p:nvSpPr>
        <p:spPr/>
        <p:txBody>
          <a:bodyPr/>
          <a:lstStyle/>
          <a:p>
            <a:fld id="{49436F85-577F-4A92-A47F-D540A2BCC821}" type="slidenum">
              <a:rPr lang="en-GB" smtClean="0"/>
              <a:t>25</a:t>
            </a:fld>
            <a:endParaRPr lang="en-GB"/>
          </a:p>
        </p:txBody>
      </p:sp>
    </p:spTree>
    <p:extLst>
      <p:ext uri="{BB962C8B-B14F-4D97-AF65-F5344CB8AC3E}">
        <p14:creationId xmlns:p14="http://schemas.microsoft.com/office/powerpoint/2010/main" val="2559200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fld id="{49436F85-577F-4A92-A47F-D540A2BCC821}" type="slidenum">
              <a:rPr lang="en-GB" smtClean="0"/>
              <a:t>26</a:t>
            </a:fld>
            <a:endParaRPr lang="en-GB"/>
          </a:p>
        </p:txBody>
      </p:sp>
    </p:spTree>
    <p:extLst>
      <p:ext uri="{BB962C8B-B14F-4D97-AF65-F5344CB8AC3E}">
        <p14:creationId xmlns:p14="http://schemas.microsoft.com/office/powerpoint/2010/main" val="2580594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27</a:t>
            </a:fld>
            <a:endParaRPr lang="en-GB"/>
          </a:p>
        </p:txBody>
      </p:sp>
    </p:spTree>
    <p:extLst>
      <p:ext uri="{BB962C8B-B14F-4D97-AF65-F5344CB8AC3E}">
        <p14:creationId xmlns:p14="http://schemas.microsoft.com/office/powerpoint/2010/main" val="270596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F8DC8-9685-67CB-0F99-94A9C0261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5E2B8-3C33-6689-62D7-2ACB6EA8C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908F1-A5D6-35C0-5C15-8244B126E373}"/>
              </a:ext>
            </a:extLst>
          </p:cNvPr>
          <p:cNvSpPr>
            <a:spLocks noGrp="1"/>
          </p:cNvSpPr>
          <p:nvPr>
            <p:ph type="body" idx="1"/>
          </p:nvPr>
        </p:nvSpPr>
        <p:spPr/>
        <p:txBody>
          <a:bodyPr/>
          <a:lstStyle/>
          <a:p>
            <a:r>
              <a:rPr lang="en-GB"/>
              <a:t>first: no</a:t>
            </a:r>
          </a:p>
          <a:p>
            <a:r>
              <a:rPr lang="en-GB"/>
              <a:t>Extra slides: details, pipeline </a:t>
            </a:r>
          </a:p>
          <a:p>
            <a:r>
              <a:rPr lang="en-GB"/>
              <a:t>less time on results, more on background</a:t>
            </a:r>
          </a:p>
          <a:p>
            <a:endParaRPr lang="en-GB"/>
          </a:p>
          <a:p>
            <a:r>
              <a:rPr lang="en-GB" err="1"/>
              <a:t>Sim_ref</a:t>
            </a:r>
            <a:r>
              <a:rPr lang="en-GB"/>
              <a:t> in extra slide</a:t>
            </a:r>
          </a:p>
        </p:txBody>
      </p:sp>
      <p:sp>
        <p:nvSpPr>
          <p:cNvPr id="4" name="Slide Number Placeholder 3">
            <a:extLst>
              <a:ext uri="{FF2B5EF4-FFF2-40B4-BE49-F238E27FC236}">
                <a16:creationId xmlns:a16="http://schemas.microsoft.com/office/drawing/2014/main" id="{367CFBFE-F705-282F-288D-15BC2BCBCE38}"/>
              </a:ext>
            </a:extLst>
          </p:cNvPr>
          <p:cNvSpPr>
            <a:spLocks noGrp="1"/>
          </p:cNvSpPr>
          <p:nvPr>
            <p:ph type="sldNum" sz="quarter" idx="5"/>
          </p:nvPr>
        </p:nvSpPr>
        <p:spPr/>
        <p:txBody>
          <a:bodyPr/>
          <a:lstStyle/>
          <a:p>
            <a:fld id="{49436F85-577F-4A92-A47F-D540A2BCC821}" type="slidenum">
              <a:rPr lang="en-GB" smtClean="0"/>
              <a:t>28</a:t>
            </a:fld>
            <a:endParaRPr lang="en-GB"/>
          </a:p>
        </p:txBody>
      </p:sp>
    </p:spTree>
    <p:extLst>
      <p:ext uri="{BB962C8B-B14F-4D97-AF65-F5344CB8AC3E}">
        <p14:creationId xmlns:p14="http://schemas.microsoft.com/office/powerpoint/2010/main" val="703602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cs typeface="Microsoft New Tai Lue"/>
              </a:rPr>
              <a:t>Sara: </a:t>
            </a:r>
            <a:r>
              <a:rPr lang="en-GB">
                <a:cs typeface="Microsoft New Tai Lue"/>
              </a:rPr>
              <a:t>Our project is about creating a haptic Painting app, which we found could be helpful for different reasons: </a:t>
            </a:r>
          </a:p>
          <a:p>
            <a:endParaRPr lang="en-GB">
              <a:cs typeface="Microsoft New Tai Lue"/>
            </a:endParaRPr>
          </a:p>
          <a:p>
            <a:r>
              <a:rPr lang="en-GB" b="1">
                <a:cs typeface="Microsoft New Tai Lue"/>
              </a:rPr>
              <a:t>Naomi</a:t>
            </a:r>
            <a:r>
              <a:rPr lang="en-GB">
                <a:cs typeface="Microsoft New Tai Lue"/>
              </a:rPr>
              <a:t>: Education and time – Digital painting can be a tool in learning to paint such as painting techniques among others. It also make painting possible without having the drying wait time of real-life painting.</a:t>
            </a:r>
          </a:p>
          <a:p>
            <a:endParaRPr lang="en-GB">
              <a:cs typeface="Microsoft New Tai Lue"/>
            </a:endParaRPr>
          </a:p>
          <a:p>
            <a:r>
              <a:rPr lang="en-GB" b="1"/>
              <a:t>Sara:</a:t>
            </a:r>
            <a:r>
              <a:rPr lang="en-GB"/>
              <a:t>  Since digital art is becoming more and more popular, we want to make sure that it is just as satisfying as the real deal, by adding </a:t>
            </a:r>
            <a:r>
              <a:rPr lang="en-GB" err="1"/>
              <a:t>realsitic</a:t>
            </a:r>
            <a:r>
              <a:rPr lang="en-GB"/>
              <a:t> components as haptic and auditory feedback.</a:t>
            </a:r>
            <a:endParaRPr lang="en-GB">
              <a:cs typeface="Microsoft New Tai Lue"/>
            </a:endParaRPr>
          </a:p>
          <a:p>
            <a:r>
              <a:rPr lang="en-GB">
                <a:cs typeface="Microsoft New Tai Lue"/>
              </a:rPr>
              <a:t>So our solution was to create a painting app containing both </a:t>
            </a:r>
            <a:r>
              <a:rPr lang="en-GB"/>
              <a:t>Visual + </a:t>
            </a:r>
            <a:r>
              <a:rPr lang="en-GB" err="1"/>
              <a:t>audiotory</a:t>
            </a:r>
            <a:r>
              <a:rPr lang="en-GB"/>
              <a:t> + haptic feedback</a:t>
            </a:r>
            <a:endParaRPr lang="en-GB">
              <a:cs typeface="Microsoft New Tai Lue"/>
            </a:endParaRPr>
          </a:p>
        </p:txBody>
      </p:sp>
      <p:sp>
        <p:nvSpPr>
          <p:cNvPr id="4" name="Slide Number Placeholder 3"/>
          <p:cNvSpPr>
            <a:spLocks noGrp="1"/>
          </p:cNvSpPr>
          <p:nvPr>
            <p:ph type="sldNum" sz="quarter" idx="5"/>
          </p:nvPr>
        </p:nvSpPr>
        <p:spPr/>
        <p:txBody>
          <a:bodyPr/>
          <a:lstStyle/>
          <a:p>
            <a:fld id="{49436F85-577F-4A92-A47F-D540A2BCC821}" type="slidenum">
              <a:rPr lang="en-GB" smtClean="0"/>
              <a:t>3</a:t>
            </a:fld>
            <a:endParaRPr lang="en-GB"/>
          </a:p>
        </p:txBody>
      </p:sp>
    </p:spTree>
    <p:extLst>
      <p:ext uri="{BB962C8B-B14F-4D97-AF65-F5344CB8AC3E}">
        <p14:creationId xmlns:p14="http://schemas.microsoft.com/office/powerpoint/2010/main" val="3140594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D5CA2-5686-1E7A-F90C-123471786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0FD83-D225-E235-1C54-6D052BA1A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F2C495-26AF-D784-B82C-514213CD2D11}"/>
              </a:ext>
            </a:extLst>
          </p:cNvPr>
          <p:cNvSpPr>
            <a:spLocks noGrp="1"/>
          </p:cNvSpPr>
          <p:nvPr>
            <p:ph type="body" idx="1"/>
          </p:nvPr>
        </p:nvSpPr>
        <p:spPr/>
        <p:txBody>
          <a:bodyPr/>
          <a:lstStyle/>
          <a:p>
            <a:r>
              <a:rPr lang="en-GB" b="1">
                <a:cs typeface="Microsoft New Tai Lue"/>
              </a:rPr>
              <a:t>Sara: </a:t>
            </a:r>
          </a:p>
          <a:p>
            <a:r>
              <a:rPr lang="en-GB">
                <a:cs typeface="Microsoft New Tai Lue"/>
              </a:rPr>
              <a:t>Our project can be split up in four parts</a:t>
            </a:r>
          </a:p>
          <a:p>
            <a:r>
              <a:rPr lang="en-GB">
                <a:cs typeface="Microsoft New Tai Lue"/>
              </a:rPr>
              <a:t>The app, the hardware, the feedback and the user studies, Which then branch out to the different </a:t>
            </a:r>
            <a:r>
              <a:rPr lang="en-GB" err="1">
                <a:cs typeface="Microsoft New Tai Lue"/>
              </a:rPr>
              <a:t>metods</a:t>
            </a:r>
            <a:r>
              <a:rPr lang="en-GB">
                <a:cs typeface="Microsoft New Tai Lue"/>
              </a:rPr>
              <a:t> or components.</a:t>
            </a:r>
          </a:p>
          <a:p>
            <a:r>
              <a:rPr lang="en-GB">
                <a:cs typeface="Microsoft New Tai Lue"/>
              </a:rPr>
              <a:t>We look at the app first</a:t>
            </a:r>
          </a:p>
        </p:txBody>
      </p:sp>
      <p:sp>
        <p:nvSpPr>
          <p:cNvPr id="4" name="Slide Number Placeholder 3">
            <a:extLst>
              <a:ext uri="{FF2B5EF4-FFF2-40B4-BE49-F238E27FC236}">
                <a16:creationId xmlns:a16="http://schemas.microsoft.com/office/drawing/2014/main" id="{7B705C18-743C-21A0-4536-D2F33E437AA1}"/>
              </a:ext>
            </a:extLst>
          </p:cNvPr>
          <p:cNvSpPr>
            <a:spLocks noGrp="1"/>
          </p:cNvSpPr>
          <p:nvPr>
            <p:ph type="sldNum" sz="quarter" idx="5"/>
          </p:nvPr>
        </p:nvSpPr>
        <p:spPr/>
        <p:txBody>
          <a:bodyPr/>
          <a:lstStyle/>
          <a:p>
            <a:fld id="{49436F85-577F-4A92-A47F-D540A2BCC821}" type="slidenum">
              <a:rPr lang="en-GB" smtClean="0"/>
              <a:t>4</a:t>
            </a:fld>
            <a:endParaRPr lang="en-GB"/>
          </a:p>
        </p:txBody>
      </p:sp>
    </p:spTree>
    <p:extLst>
      <p:ext uri="{BB962C8B-B14F-4D97-AF65-F5344CB8AC3E}">
        <p14:creationId xmlns:p14="http://schemas.microsoft.com/office/powerpoint/2010/main" val="4256183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b="1" dirty="0">
                <a:latin typeface="Calibri"/>
                <a:cs typeface="Calibri"/>
              </a:rPr>
              <a:t>Nae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Like the video showed, the interface of the app contains a clear button that clears the painting on the textured background, and three drop down menus, which can be used to change the background, brush and brush color.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a:cs typeface="Calibri"/>
              </a:rPr>
              <a:t>In order to create this interface, we created 8 classes which can be seen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a:cs typeface="Calibri"/>
            </a:endParaRPr>
          </a:p>
        </p:txBody>
      </p:sp>
      <p:sp>
        <p:nvSpPr>
          <p:cNvPr id="4" name="Pladsholder til slidenummer 3"/>
          <p:cNvSpPr>
            <a:spLocks noGrp="1"/>
          </p:cNvSpPr>
          <p:nvPr>
            <p:ph type="sldNum" sz="quarter" idx="5"/>
          </p:nvPr>
        </p:nvSpPr>
        <p:spPr/>
        <p:txBody>
          <a:bodyPr/>
          <a:lstStyle/>
          <a:p>
            <a:fld id="{49436F85-577F-4A92-A47F-D540A2BCC821}" type="slidenum">
              <a:rPr lang="en-GB" smtClean="0"/>
              <a:t>5</a:t>
            </a:fld>
            <a:endParaRPr lang="en-GB"/>
          </a:p>
        </p:txBody>
      </p:sp>
    </p:spTree>
    <p:extLst>
      <p:ext uri="{BB962C8B-B14F-4D97-AF65-F5344CB8AC3E}">
        <p14:creationId xmlns:p14="http://schemas.microsoft.com/office/powerpoint/2010/main" val="1665978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D0716-90A6-E018-B600-E213235C5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64A50E-1572-D471-1237-65B4EC1275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94E36E-3068-DB48-526C-E2CD27A871B6}"/>
              </a:ext>
            </a:extLst>
          </p:cNvPr>
          <p:cNvSpPr>
            <a:spLocks noGrp="1"/>
          </p:cNvSpPr>
          <p:nvPr>
            <p:ph type="body" idx="1"/>
          </p:nvPr>
        </p:nvSpPr>
        <p:spPr/>
        <p:txBody>
          <a:bodyPr/>
          <a:lstStyle/>
          <a:p>
            <a:r>
              <a:rPr lang="en-GB" b="1" dirty="0">
                <a:cs typeface="Microsoft New Tai Lue"/>
              </a:rPr>
              <a:t>Nae</a:t>
            </a:r>
          </a:p>
          <a:p>
            <a:r>
              <a:rPr lang="en-GB" dirty="0">
                <a:cs typeface="Microsoft New Tai Lue"/>
              </a:rPr>
              <a:t>Besides the software part of the project, that we just talked about, there is also some hardware necessary to create the haptic experience</a:t>
            </a:r>
          </a:p>
        </p:txBody>
      </p:sp>
      <p:sp>
        <p:nvSpPr>
          <p:cNvPr id="4" name="Slide Number Placeholder 3">
            <a:extLst>
              <a:ext uri="{FF2B5EF4-FFF2-40B4-BE49-F238E27FC236}">
                <a16:creationId xmlns:a16="http://schemas.microsoft.com/office/drawing/2014/main" id="{12D1B2F9-B30B-80B1-23E0-5B57BBF5752D}"/>
              </a:ext>
            </a:extLst>
          </p:cNvPr>
          <p:cNvSpPr>
            <a:spLocks noGrp="1"/>
          </p:cNvSpPr>
          <p:nvPr>
            <p:ph type="sldNum" sz="quarter" idx="5"/>
          </p:nvPr>
        </p:nvSpPr>
        <p:spPr/>
        <p:txBody>
          <a:bodyPr/>
          <a:lstStyle/>
          <a:p>
            <a:fld id="{49436F85-577F-4A92-A47F-D540A2BCC821}" type="slidenum">
              <a:rPr lang="en-GB" smtClean="0"/>
              <a:t>6</a:t>
            </a:fld>
            <a:endParaRPr lang="en-GB"/>
          </a:p>
        </p:txBody>
      </p:sp>
    </p:spTree>
    <p:extLst>
      <p:ext uri="{BB962C8B-B14F-4D97-AF65-F5344CB8AC3E}">
        <p14:creationId xmlns:p14="http://schemas.microsoft.com/office/powerpoint/2010/main" val="2585842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b="1">
                <a:cs typeface="Microsoft New Tai Lue"/>
              </a:rPr>
              <a:t>Sara:</a:t>
            </a:r>
          </a:p>
          <a:p>
            <a:r>
              <a:rPr lang="da-DK">
                <a:cs typeface="Microsoft New Tai Lue"/>
              </a:rPr>
              <a:t>To look at the components </a:t>
            </a:r>
            <a:r>
              <a:rPr lang="da-DK" err="1">
                <a:cs typeface="Microsoft New Tai Lue"/>
              </a:rPr>
              <a:t>needed</a:t>
            </a:r>
            <a:r>
              <a:rPr lang="da-DK">
                <a:cs typeface="Microsoft New Tai Lue"/>
              </a:rPr>
              <a:t> to </a:t>
            </a:r>
            <a:r>
              <a:rPr lang="da-DK" err="1">
                <a:cs typeface="Microsoft New Tai Lue"/>
              </a:rPr>
              <a:t>create</a:t>
            </a:r>
            <a:r>
              <a:rPr lang="da-DK">
                <a:cs typeface="Microsoft New Tai Lue"/>
              </a:rPr>
              <a:t> the </a:t>
            </a:r>
            <a:r>
              <a:rPr lang="da-DK" err="1">
                <a:cs typeface="Microsoft New Tai Lue"/>
              </a:rPr>
              <a:t>haptic</a:t>
            </a:r>
            <a:r>
              <a:rPr lang="da-DK">
                <a:cs typeface="Microsoft New Tai Lue"/>
              </a:rPr>
              <a:t> stylus, </a:t>
            </a:r>
            <a:r>
              <a:rPr lang="da-DK" err="1">
                <a:cs typeface="Microsoft New Tai Lue"/>
              </a:rPr>
              <a:t>we</a:t>
            </a:r>
            <a:r>
              <a:rPr lang="da-DK">
                <a:cs typeface="Microsoft New Tai Lue"/>
              </a:rPr>
              <a:t> </a:t>
            </a:r>
            <a:r>
              <a:rPr lang="da-DK" err="1">
                <a:cs typeface="Microsoft New Tai Lue"/>
              </a:rPr>
              <a:t>needed</a:t>
            </a:r>
            <a:r>
              <a:rPr lang="da-DK">
                <a:cs typeface="Microsoft New Tai Lue"/>
              </a:rPr>
              <a:t>: </a:t>
            </a:r>
          </a:p>
          <a:p>
            <a:r>
              <a:rPr lang="da-DK">
                <a:cs typeface="Microsoft New Tai Lue"/>
              </a:rPr>
              <a:t>An </a:t>
            </a:r>
            <a:r>
              <a:rPr lang="da-DK" err="1">
                <a:cs typeface="Microsoft New Tai Lue"/>
              </a:rPr>
              <a:t>External</a:t>
            </a:r>
            <a:r>
              <a:rPr lang="da-DK">
                <a:cs typeface="Microsoft New Tai Lue"/>
              </a:rPr>
              <a:t> </a:t>
            </a:r>
            <a:r>
              <a:rPr lang="da-DK" err="1">
                <a:cs typeface="Microsoft New Tai Lue"/>
              </a:rPr>
              <a:t>actuator</a:t>
            </a:r>
            <a:r>
              <a:rPr lang="da-DK">
                <a:cs typeface="Microsoft New Tai Lue"/>
              </a:rPr>
              <a:t>, </a:t>
            </a:r>
            <a:r>
              <a:rPr lang="da-DK" err="1">
                <a:cs typeface="Microsoft New Tai Lue"/>
              </a:rPr>
              <a:t>we</a:t>
            </a:r>
            <a:r>
              <a:rPr lang="da-DK">
                <a:cs typeface="Microsoft New Tai Lue"/>
              </a:rPr>
              <a:t> </a:t>
            </a:r>
            <a:r>
              <a:rPr lang="da-DK" err="1">
                <a:cs typeface="Microsoft New Tai Lue"/>
              </a:rPr>
              <a:t>needed</a:t>
            </a:r>
            <a:r>
              <a:rPr lang="da-DK">
                <a:cs typeface="Microsoft New Tai Lue"/>
              </a:rPr>
              <a:t> </a:t>
            </a:r>
            <a:r>
              <a:rPr lang="da-DK" err="1">
                <a:cs typeface="Microsoft New Tai Lue"/>
              </a:rPr>
              <a:t>this</a:t>
            </a:r>
            <a:r>
              <a:rPr lang="da-DK">
                <a:cs typeface="Microsoft New Tai Lue"/>
              </a:rPr>
              <a:t> </a:t>
            </a:r>
            <a:r>
              <a:rPr lang="da-DK" err="1">
                <a:cs typeface="Microsoft New Tai Lue"/>
              </a:rPr>
              <a:t>since</a:t>
            </a:r>
            <a:r>
              <a:rPr lang="da-DK">
                <a:cs typeface="Microsoft New Tai Lue"/>
              </a:rPr>
              <a:t> the VCA has a </a:t>
            </a:r>
            <a:r>
              <a:rPr lang="da-DK" err="1">
                <a:cs typeface="Microsoft New Tai Lue"/>
              </a:rPr>
              <a:t>larger</a:t>
            </a:r>
            <a:r>
              <a:rPr lang="da-DK">
                <a:cs typeface="Microsoft New Tai Lue"/>
              </a:rPr>
              <a:t> </a:t>
            </a:r>
            <a:r>
              <a:rPr lang="da-DK" err="1">
                <a:cs typeface="Microsoft New Tai Lue"/>
              </a:rPr>
              <a:t>frequency</a:t>
            </a:r>
            <a:r>
              <a:rPr lang="da-DK">
                <a:cs typeface="Microsoft New Tai Lue"/>
              </a:rPr>
              <a:t> range, </a:t>
            </a:r>
            <a:r>
              <a:rPr lang="da-DK" err="1">
                <a:cs typeface="Microsoft New Tai Lue"/>
              </a:rPr>
              <a:t>than</a:t>
            </a:r>
            <a:r>
              <a:rPr lang="da-DK">
                <a:cs typeface="Microsoft New Tai Lue"/>
              </a:rPr>
              <a:t> a tablets </a:t>
            </a:r>
            <a:r>
              <a:rPr lang="da-DK" err="1">
                <a:cs typeface="Microsoft New Tai Lue"/>
              </a:rPr>
              <a:t>internal</a:t>
            </a:r>
            <a:r>
              <a:rPr lang="da-DK">
                <a:cs typeface="Microsoft New Tai Lue"/>
              </a:rPr>
              <a:t> vibrator and provides </a:t>
            </a:r>
            <a:r>
              <a:rPr lang="da-DK" err="1">
                <a:cs typeface="Microsoft New Tai Lue"/>
              </a:rPr>
              <a:t>us</a:t>
            </a:r>
            <a:r>
              <a:rPr lang="da-DK">
                <a:cs typeface="Microsoft New Tai Lue"/>
              </a:rPr>
              <a:t> with more </a:t>
            </a:r>
            <a:r>
              <a:rPr lang="da-DK" err="1">
                <a:cs typeface="Microsoft New Tai Lue"/>
              </a:rPr>
              <a:t>control</a:t>
            </a:r>
            <a:r>
              <a:rPr lang="da-DK">
                <a:cs typeface="Microsoft New Tai Lue"/>
              </a:rPr>
              <a:t> of the </a:t>
            </a:r>
            <a:r>
              <a:rPr lang="da-DK" err="1"/>
              <a:t>frequency</a:t>
            </a:r>
            <a:r>
              <a:rPr lang="da-DK"/>
              <a:t> and amplitude.</a:t>
            </a:r>
            <a:endParaRPr lang="da-DK">
              <a:cs typeface="Microsoft New Tai Lue"/>
            </a:endParaRPr>
          </a:p>
          <a:p>
            <a:endParaRPr lang="da-DK">
              <a:cs typeface="Microsoft New Tai Lue"/>
            </a:endParaRPr>
          </a:p>
          <a:p>
            <a:r>
              <a:rPr lang="da-DK" err="1">
                <a:cs typeface="Microsoft New Tai Lue"/>
              </a:rPr>
              <a:t>Then</a:t>
            </a:r>
            <a:r>
              <a:rPr lang="da-DK">
                <a:cs typeface="Microsoft New Tai Lue"/>
              </a:rPr>
              <a:t> </a:t>
            </a:r>
            <a:r>
              <a:rPr lang="da-DK" err="1">
                <a:cs typeface="Microsoft New Tai Lue"/>
              </a:rPr>
              <a:t>we</a:t>
            </a:r>
            <a:r>
              <a:rPr lang="da-DK">
                <a:cs typeface="Microsoft New Tai Lue"/>
              </a:rPr>
              <a:t> </a:t>
            </a:r>
            <a:r>
              <a:rPr lang="da-DK" err="1">
                <a:cs typeface="Microsoft New Tai Lue"/>
              </a:rPr>
              <a:t>created</a:t>
            </a:r>
            <a:r>
              <a:rPr lang="da-DK">
                <a:cs typeface="Microsoft New Tai Lue"/>
              </a:rPr>
              <a:t> a 3D holder for the VCA, </a:t>
            </a:r>
            <a:r>
              <a:rPr lang="da-DK" err="1">
                <a:cs typeface="Microsoft New Tai Lue"/>
              </a:rPr>
              <a:t>such</a:t>
            </a:r>
            <a:r>
              <a:rPr lang="da-DK">
                <a:cs typeface="Microsoft New Tai Lue"/>
              </a:rPr>
              <a:t> </a:t>
            </a:r>
            <a:r>
              <a:rPr lang="da-DK" err="1">
                <a:cs typeface="Microsoft New Tai Lue"/>
              </a:rPr>
              <a:t>that</a:t>
            </a:r>
            <a:r>
              <a:rPr lang="da-DK">
                <a:cs typeface="Microsoft New Tai Lue"/>
              </a:rPr>
              <a:t> the </a:t>
            </a:r>
            <a:r>
              <a:rPr lang="da-DK" err="1">
                <a:cs typeface="Microsoft New Tai Lue"/>
              </a:rPr>
              <a:t>vca</a:t>
            </a:r>
            <a:r>
              <a:rPr lang="da-DK">
                <a:cs typeface="Microsoft New Tai Lue"/>
              </a:rPr>
              <a:t> </a:t>
            </a:r>
            <a:r>
              <a:rPr lang="da-DK" err="1">
                <a:cs typeface="Microsoft New Tai Lue"/>
              </a:rPr>
              <a:t>would</a:t>
            </a:r>
            <a:r>
              <a:rPr lang="da-DK">
                <a:cs typeface="Microsoft New Tai Lue"/>
              </a:rPr>
              <a:t> fit </a:t>
            </a:r>
            <a:r>
              <a:rPr lang="da-DK" err="1">
                <a:cs typeface="Microsoft New Tai Lue"/>
              </a:rPr>
              <a:t>nicely</a:t>
            </a:r>
            <a:r>
              <a:rPr lang="da-DK">
                <a:cs typeface="Microsoft New Tai Lue"/>
              </a:rPr>
              <a:t> on the pen. This </a:t>
            </a:r>
            <a:r>
              <a:rPr lang="da-DK" err="1">
                <a:cs typeface="Microsoft New Tai Lue"/>
              </a:rPr>
              <a:t>was</a:t>
            </a:r>
            <a:r>
              <a:rPr lang="da-DK">
                <a:cs typeface="Microsoft New Tai Lue"/>
              </a:rPr>
              <a:t> done in Fusion and </a:t>
            </a:r>
            <a:r>
              <a:rPr lang="da-DK" err="1">
                <a:cs typeface="Microsoft New Tai Lue"/>
              </a:rPr>
              <a:t>then</a:t>
            </a:r>
            <a:r>
              <a:rPr lang="da-DK">
                <a:cs typeface="Microsoft New Tai Lue"/>
              </a:rPr>
              <a:t> </a:t>
            </a:r>
            <a:r>
              <a:rPr lang="da-DK" err="1">
                <a:cs typeface="Microsoft New Tai Lue"/>
              </a:rPr>
              <a:t>Cura</a:t>
            </a:r>
            <a:r>
              <a:rPr lang="da-DK">
                <a:cs typeface="Microsoft New Tai Lue"/>
              </a:rPr>
              <a:t> to print. </a:t>
            </a:r>
          </a:p>
          <a:p>
            <a:endParaRPr lang="da-DK">
              <a:cs typeface="Microsoft New Tai Lue"/>
            </a:endParaRPr>
          </a:p>
          <a:p>
            <a:r>
              <a:rPr lang="da-DK">
                <a:cs typeface="Microsoft New Tai Lue"/>
              </a:rPr>
              <a:t>The </a:t>
            </a:r>
            <a:r>
              <a:rPr lang="da-DK" err="1">
                <a:cs typeface="Microsoft New Tai Lue"/>
              </a:rPr>
              <a:t>complete</a:t>
            </a:r>
            <a:r>
              <a:rPr lang="da-DK">
                <a:cs typeface="Microsoft New Tai Lue"/>
              </a:rPr>
              <a:t> </a:t>
            </a:r>
            <a:r>
              <a:rPr lang="da-DK" err="1">
                <a:cs typeface="Microsoft New Tai Lue"/>
              </a:rPr>
              <a:t>setup</a:t>
            </a:r>
            <a:r>
              <a:rPr lang="da-DK">
                <a:cs typeface="Microsoft New Tai Lue"/>
              </a:rPr>
              <a:t> </a:t>
            </a:r>
            <a:r>
              <a:rPr lang="da-DK" err="1">
                <a:cs typeface="Microsoft New Tai Lue"/>
              </a:rPr>
              <a:t>can</a:t>
            </a:r>
            <a:r>
              <a:rPr lang="da-DK">
                <a:cs typeface="Microsoft New Tai Lue"/>
              </a:rPr>
              <a:t> </a:t>
            </a:r>
            <a:r>
              <a:rPr lang="da-DK" err="1">
                <a:cs typeface="Microsoft New Tai Lue"/>
              </a:rPr>
              <a:t>be</a:t>
            </a:r>
            <a:r>
              <a:rPr lang="da-DK">
                <a:cs typeface="Microsoft New Tai Lue"/>
              </a:rPr>
              <a:t> </a:t>
            </a:r>
            <a:r>
              <a:rPr lang="da-DK" err="1">
                <a:cs typeface="Microsoft New Tai Lue"/>
              </a:rPr>
              <a:t>seen</a:t>
            </a:r>
            <a:r>
              <a:rPr lang="da-DK">
                <a:cs typeface="Microsoft New Tai Lue"/>
              </a:rPr>
              <a:t> </a:t>
            </a:r>
            <a:r>
              <a:rPr lang="da-DK" err="1">
                <a:cs typeface="Microsoft New Tai Lue"/>
              </a:rPr>
              <a:t>here</a:t>
            </a:r>
            <a:r>
              <a:rPr lang="da-DK">
                <a:cs typeface="Microsoft New Tai Lue"/>
              </a:rPr>
              <a:t>, </a:t>
            </a:r>
            <a:r>
              <a:rPr lang="da-DK" err="1">
                <a:cs typeface="Microsoft New Tai Lue"/>
              </a:rPr>
              <a:t>where</a:t>
            </a:r>
            <a:r>
              <a:rPr lang="da-DK">
                <a:cs typeface="Microsoft New Tai Lue"/>
              </a:rPr>
              <a:t> the </a:t>
            </a:r>
            <a:r>
              <a:rPr lang="da-DK" err="1">
                <a:cs typeface="Microsoft New Tai Lue"/>
              </a:rPr>
              <a:t>actuator</a:t>
            </a:r>
            <a:r>
              <a:rPr lang="da-DK">
                <a:cs typeface="Microsoft New Tai Lue"/>
              </a:rPr>
              <a:t> is </a:t>
            </a:r>
            <a:r>
              <a:rPr lang="da-DK" err="1">
                <a:cs typeface="Microsoft New Tai Lue"/>
              </a:rPr>
              <a:t>connected</a:t>
            </a:r>
            <a:r>
              <a:rPr lang="da-DK">
                <a:cs typeface="Microsoft New Tai Lue"/>
              </a:rPr>
              <a:t> to the </a:t>
            </a:r>
            <a:r>
              <a:rPr lang="da-DK" err="1">
                <a:cs typeface="Microsoft New Tai Lue"/>
              </a:rPr>
              <a:t>amplifier</a:t>
            </a:r>
            <a:r>
              <a:rPr lang="da-DK">
                <a:cs typeface="Microsoft New Tai Lue"/>
              </a:rPr>
              <a:t>, and the </a:t>
            </a:r>
            <a:r>
              <a:rPr lang="da-DK" err="1">
                <a:cs typeface="Microsoft New Tai Lue"/>
              </a:rPr>
              <a:t>amplifier</a:t>
            </a:r>
            <a:r>
              <a:rPr lang="da-DK">
                <a:cs typeface="Microsoft New Tai Lue"/>
              </a:rPr>
              <a:t> is </a:t>
            </a:r>
            <a:r>
              <a:rPr lang="da-DK" err="1">
                <a:cs typeface="Microsoft New Tai Lue"/>
              </a:rPr>
              <a:t>connected</a:t>
            </a:r>
            <a:r>
              <a:rPr lang="da-DK">
                <a:cs typeface="Microsoft New Tai Lue"/>
              </a:rPr>
              <a:t> to the tablet . </a:t>
            </a:r>
          </a:p>
          <a:p>
            <a:endParaRPr lang="da-DK">
              <a:cs typeface="Microsoft New Tai Lue"/>
            </a:endParaRPr>
          </a:p>
          <a:p>
            <a:endParaRPr lang="da-DK">
              <a:cs typeface="Microsoft New Tai Lue"/>
            </a:endParaRPr>
          </a:p>
        </p:txBody>
      </p:sp>
      <p:sp>
        <p:nvSpPr>
          <p:cNvPr id="4" name="Slide Number Placeholder 3"/>
          <p:cNvSpPr>
            <a:spLocks noGrp="1"/>
          </p:cNvSpPr>
          <p:nvPr>
            <p:ph type="sldNum" sz="quarter" idx="5"/>
          </p:nvPr>
        </p:nvSpPr>
        <p:spPr/>
        <p:txBody>
          <a:bodyPr/>
          <a:lstStyle/>
          <a:p>
            <a:fld id="{49436F85-577F-4A92-A47F-D540A2BCC821}" type="slidenum">
              <a:rPr lang="en-GB" smtClean="0"/>
              <a:t>7</a:t>
            </a:fld>
            <a:endParaRPr lang="en-GB"/>
          </a:p>
        </p:txBody>
      </p:sp>
    </p:spTree>
    <p:extLst>
      <p:ext uri="{BB962C8B-B14F-4D97-AF65-F5344CB8AC3E}">
        <p14:creationId xmlns:p14="http://schemas.microsoft.com/office/powerpoint/2010/main" val="2657770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EB2F4-86D4-288B-0211-33B70EC2F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8222D-8BAD-A6A3-75D9-08677D14AB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417E93-3C48-10A7-0C87-FD0170165672}"/>
              </a:ext>
            </a:extLst>
          </p:cNvPr>
          <p:cNvSpPr>
            <a:spLocks noGrp="1"/>
          </p:cNvSpPr>
          <p:nvPr>
            <p:ph type="body" idx="1"/>
          </p:nvPr>
        </p:nvSpPr>
        <p:spPr/>
        <p:txBody>
          <a:bodyPr/>
          <a:lstStyle/>
          <a:p>
            <a:r>
              <a:rPr lang="en-GB" b="1">
                <a:cs typeface="Microsoft New Tai Lue"/>
              </a:rPr>
              <a:t>Sara:</a:t>
            </a:r>
          </a:p>
          <a:p>
            <a:r>
              <a:rPr lang="en-GB">
                <a:cs typeface="Microsoft New Tai Lue"/>
              </a:rPr>
              <a:t>Now looking at the feedback, we have both Haptic and Auditory, but we start by looking at the feedback methods overall. </a:t>
            </a:r>
          </a:p>
        </p:txBody>
      </p:sp>
      <p:sp>
        <p:nvSpPr>
          <p:cNvPr id="4" name="Slide Number Placeholder 3">
            <a:extLst>
              <a:ext uri="{FF2B5EF4-FFF2-40B4-BE49-F238E27FC236}">
                <a16:creationId xmlns:a16="http://schemas.microsoft.com/office/drawing/2014/main" id="{A5D9D2C9-101E-3E6F-8D57-542D912DCFC8}"/>
              </a:ext>
            </a:extLst>
          </p:cNvPr>
          <p:cNvSpPr>
            <a:spLocks noGrp="1"/>
          </p:cNvSpPr>
          <p:nvPr>
            <p:ph type="sldNum" sz="quarter" idx="5"/>
          </p:nvPr>
        </p:nvSpPr>
        <p:spPr/>
        <p:txBody>
          <a:bodyPr/>
          <a:lstStyle/>
          <a:p>
            <a:fld id="{49436F85-577F-4A92-A47F-D540A2BCC821}" type="slidenum">
              <a:rPr lang="en-GB" smtClean="0"/>
              <a:t>8</a:t>
            </a:fld>
            <a:endParaRPr lang="en-GB"/>
          </a:p>
        </p:txBody>
      </p:sp>
    </p:spTree>
    <p:extLst>
      <p:ext uri="{BB962C8B-B14F-4D97-AF65-F5344CB8AC3E}">
        <p14:creationId xmlns:p14="http://schemas.microsoft.com/office/powerpoint/2010/main" val="1336023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cs typeface="Microsoft New Tai Lue"/>
              </a:rPr>
              <a:t>Nae: </a:t>
            </a:r>
            <a:r>
              <a:rPr lang="en-GB" b="1">
                <a:cs typeface="Microsoft New Tai Lue"/>
              </a:rPr>
              <a:t>General</a:t>
            </a:r>
            <a:r>
              <a:rPr lang="en-GB">
                <a:cs typeface="Microsoft New Tai Lue"/>
              </a:rPr>
              <a:t> – Haptic feedback provides simulation and feedback though sense of touch. The two most common methods for creating haptic feedback is parametric haptics and data -driven haptics, although they are different in their approach. We used parametric haptics in the beginning but ended up using data-driven haptics.</a:t>
            </a:r>
          </a:p>
          <a:p>
            <a:r>
              <a:rPr lang="en-GB">
                <a:cs typeface="Microsoft New Tai Lue"/>
              </a:rPr>
              <a:t>Nae: </a:t>
            </a:r>
            <a:r>
              <a:rPr lang="en-GB" b="1">
                <a:cs typeface="Microsoft New Tai Lue"/>
              </a:rPr>
              <a:t>Parametric </a:t>
            </a:r>
            <a:r>
              <a:rPr lang="en-GB" b="0">
                <a:cs typeface="Microsoft New Tai Lue"/>
              </a:rPr>
              <a:t>– In the parametric method, the haptics is created through predefined equations that have </a:t>
            </a:r>
            <a:r>
              <a:rPr lang="en-GB" b="0" err="1">
                <a:cs typeface="Microsoft New Tai Lue"/>
              </a:rPr>
              <a:t>tunable</a:t>
            </a:r>
            <a:r>
              <a:rPr lang="en-GB" b="0">
                <a:cs typeface="Microsoft New Tai Lue"/>
              </a:rPr>
              <a:t> parameters. A simple approach for texture simulations is creating a pure sine wave, using the </a:t>
            </a:r>
            <a:r>
              <a:rPr lang="en-GB" b="0" err="1">
                <a:cs typeface="Microsoft New Tai Lue"/>
              </a:rPr>
              <a:t>tunable</a:t>
            </a:r>
            <a:r>
              <a:rPr lang="en-GB" b="0">
                <a:cs typeface="Microsoft New Tai Lue"/>
              </a:rPr>
              <a:t> parameters amplitude, frequency and sample rate.</a:t>
            </a:r>
          </a:p>
          <a:p>
            <a:endParaRPr lang="en-GB" b="1">
              <a:cs typeface="Microsoft New Tai Lue"/>
            </a:endParaRPr>
          </a:p>
          <a:p>
            <a:r>
              <a:rPr lang="en-GB" b="1">
                <a:cs typeface="Microsoft New Tai Lue"/>
              </a:rPr>
              <a:t>Sara:</a:t>
            </a:r>
            <a:r>
              <a:rPr lang="en-GB">
                <a:cs typeface="Microsoft New Tai Lue"/>
              </a:rPr>
              <a:t> </a:t>
            </a:r>
          </a:p>
          <a:p>
            <a:r>
              <a:rPr lang="en-GB">
                <a:cs typeface="Microsoft New Tai Lue"/>
              </a:rPr>
              <a:t>In the data-driven method, the haptics is created by utilizing a </a:t>
            </a:r>
            <a:r>
              <a:rPr lang="en-GB" err="1">
                <a:cs typeface="Microsoft New Tai Lue"/>
              </a:rPr>
              <a:t>sensorized</a:t>
            </a:r>
            <a:r>
              <a:rPr lang="en-GB">
                <a:cs typeface="Microsoft New Tai Lue"/>
              </a:rPr>
              <a:t> tool to collect our data, and from that data we can get the acceleration and velocity to create the haptic feedback.</a:t>
            </a:r>
            <a:endParaRPr lang="en-GB"/>
          </a:p>
        </p:txBody>
      </p:sp>
      <p:sp>
        <p:nvSpPr>
          <p:cNvPr id="4" name="Slide Number Placeholder 3"/>
          <p:cNvSpPr>
            <a:spLocks noGrp="1"/>
          </p:cNvSpPr>
          <p:nvPr>
            <p:ph type="sldNum" sz="quarter" idx="5"/>
          </p:nvPr>
        </p:nvSpPr>
        <p:spPr/>
        <p:txBody>
          <a:bodyPr/>
          <a:lstStyle/>
          <a:p>
            <a:fld id="{49436F85-577F-4A92-A47F-D540A2BCC821}" type="slidenum">
              <a:rPr lang="en-GB" smtClean="0"/>
              <a:t>9</a:t>
            </a:fld>
            <a:endParaRPr lang="en-GB"/>
          </a:p>
        </p:txBody>
      </p:sp>
    </p:spTree>
    <p:extLst>
      <p:ext uri="{BB962C8B-B14F-4D97-AF65-F5344CB8AC3E}">
        <p14:creationId xmlns:p14="http://schemas.microsoft.com/office/powerpoint/2010/main" val="2787925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image.ku.dk/shared/aZwD18034DnM3TYEw9XagEF6kxI6MLkV" TargetMode="External"/><Relationship Id="rId2" Type="http://schemas.openxmlformats.org/officeDocument/2006/relationships/hyperlink" Target="http://www.designguide.ku.dk/skabeloner/powerpoint/praesentationer/" TargetMode="External"/><Relationship Id="rId1" Type="http://schemas.openxmlformats.org/officeDocument/2006/relationships/slideMaster" Target="../slideMasters/slideMaster1.xml"/><Relationship Id="rId4" Type="http://schemas.openxmlformats.org/officeDocument/2006/relationships/hyperlink" Target="https://designguide.ku.dk/skabeloner/powerpoint/praesentationer/"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8"/>
          <p:cNvPicPr>
            <a:picLocks noChangeAspect="1"/>
          </p:cNvPicPr>
          <p:nvPr userDrawn="1"/>
        </p:nvPicPr>
        <p:blipFill rotWithShape="1">
          <a:blip>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20" name="Titel 2">
            <a:extLst>
              <a:ext uri="{FF2B5EF4-FFF2-40B4-BE49-F238E27FC236}">
                <a16:creationId xmlns:a16="http://schemas.microsoft.com/office/drawing/2014/main" id="{916BA171-A8D6-BD97-B474-75F02EF18BA1}"/>
              </a:ext>
            </a:extLst>
          </p:cNvPr>
          <p:cNvSpPr>
            <a:spLocks noGrp="1"/>
          </p:cNvSpPr>
          <p:nvPr>
            <p:ph type="ctrTitle"/>
          </p:nvPr>
        </p:nvSpPr>
        <p:spPr>
          <a:xfrm>
            <a:off x="0" y="2271092"/>
            <a:ext cx="5959476" cy="3895200"/>
          </a:xfrm>
          <a:blipFill>
            <a:blip/>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p>
        </p:txBody>
      </p:sp>
      <p:sp>
        <p:nvSpPr>
          <p:cNvPr id="10" name="Titel 1"/>
          <p:cNvSpPr>
            <a:spLocks noGrp="1"/>
          </p:cNvSpPr>
          <p:nvPr>
            <p:ph type="body" sz="quarter" idx="14"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a:t>Click to add title</a:t>
            </a:r>
          </a:p>
        </p:txBody>
      </p:sp>
      <p:sp>
        <p:nvSpPr>
          <p:cNvPr id="15"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a:t>Name of speaker, UCPH unit, place and date</a:t>
            </a:r>
            <a:br>
              <a:rPr lang="en-GB"/>
            </a:br>
            <a:endParaRPr lang="en-GB"/>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664F7F37-C978-4070-A8C9-9984E7C2ABE6}" type="datetime1">
              <a:rPr lang="en-GB" smtClean="0"/>
              <a:t>26/06/2024</a:t>
            </a:fld>
            <a:endParaRPr lang="en-GB"/>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a:p>
        </p:txBody>
      </p:sp>
    </p:spTree>
    <p:extLst>
      <p:ext uri="{BB962C8B-B14F-4D97-AF65-F5344CB8AC3E}">
        <p14:creationId xmlns:p14="http://schemas.microsoft.com/office/powerpoint/2010/main" val="1690682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8963" y="1628775"/>
            <a:ext cx="11012487" cy="4673600"/>
          </a:xfrm>
          <a:solidFill>
            <a:schemeClr val="bg1">
              <a:lumMod val="75000"/>
            </a:schemeClr>
          </a:solidFill>
        </p:spPr>
        <p:txBody>
          <a:bodyPr lIns="0" tIns="1080000" rIns="0" anchor="ctr" anchorCtr="0"/>
          <a:lstStyle>
            <a:lvl1pPr marL="0" indent="0" algn="ctr">
              <a:buNone/>
              <a:defRPr sz="2400" b="0" i="0" baseline="0">
                <a:solidFill>
                  <a:schemeClr val="bg1"/>
                </a:solidFill>
                <a:sym typeface="Wingdings" panose="05000000000000000000" pitchFamily="2" charset="2"/>
              </a:defRPr>
            </a:lvl1pPr>
          </a:lstStyle>
          <a:p>
            <a:r>
              <a:rPr lang="en-GB"/>
              <a:t>Click icon to insert image</a:t>
            </a:r>
          </a:p>
        </p:txBody>
      </p:sp>
      <p:sp>
        <p:nvSpPr>
          <p:cNvPr id="2" name="Titel 1"/>
          <p:cNvSpPr>
            <a:spLocks noGrp="1"/>
          </p:cNvSpPr>
          <p:nvPr>
            <p:ph type="title" hasCustomPrompt="1"/>
          </p:nvPr>
        </p:nvSpPr>
        <p:spPr>
          <a:xfrm>
            <a:off x="588964" y="620712"/>
            <a:ext cx="11012486" cy="865187"/>
          </a:xfrm>
        </p:spPr>
        <p:txBody>
          <a:bodyPr/>
          <a:lstStyle/>
          <a:p>
            <a:r>
              <a:rPr lang="en-GB"/>
              <a:t>Click to add title</a:t>
            </a:r>
          </a:p>
        </p:txBody>
      </p:sp>
      <p:sp>
        <p:nvSpPr>
          <p:cNvPr id="5" name="Pladsholder til dato 4"/>
          <p:cNvSpPr>
            <a:spLocks noGrp="1"/>
          </p:cNvSpPr>
          <p:nvPr>
            <p:ph type="dt" sz="half" idx="10"/>
          </p:nvPr>
        </p:nvSpPr>
        <p:spPr/>
        <p:txBody>
          <a:bodyPr/>
          <a:lstStyle/>
          <a:p>
            <a:fld id="{1337CCA8-EEC6-4184-AB5B-DDB10B05E1AF}"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Only Title">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b="0" i="0" baseline="0"/>
            </a:lvl1pPr>
          </a:lstStyle>
          <a:p>
            <a:r>
              <a:rPr lang="en-GB"/>
              <a:t>Click to add title</a:t>
            </a:r>
          </a:p>
        </p:txBody>
      </p:sp>
      <p:sp>
        <p:nvSpPr>
          <p:cNvPr id="3" name="Pladsholder til dato 2"/>
          <p:cNvSpPr>
            <a:spLocks noGrp="1"/>
          </p:cNvSpPr>
          <p:nvPr>
            <p:ph type="dt" sz="half" idx="10"/>
          </p:nvPr>
        </p:nvSpPr>
        <p:spPr/>
        <p:txBody>
          <a:bodyPr/>
          <a:lstStyle/>
          <a:p>
            <a:fld id="{CA98901C-AD74-491C-9322-C106FC5C099A}" type="datetime1">
              <a:rPr lang="en-GB" smtClean="0"/>
              <a:t>26/06/2024</a:t>
            </a:fld>
            <a:endParaRPr lang="en-GB"/>
          </a:p>
        </p:txBody>
      </p:sp>
      <p:sp>
        <p:nvSpPr>
          <p:cNvPr id="4" name="Pladsholder til sidefod 3"/>
          <p:cNvSpPr>
            <a:spLocks noGrp="1"/>
          </p:cNvSpPr>
          <p:nvPr>
            <p:ph type="ftr" sz="quarter" idx="11"/>
          </p:nvPr>
        </p:nvSpPr>
        <p:spPr/>
        <p:txBody>
          <a:bodyPr/>
          <a:lstStyle/>
          <a:p>
            <a:endParaRPr lang="en-GB"/>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17609304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5B3D2672-5B44-4DB0-8EDF-4BB4CF579FAA}" type="datetime1">
              <a:rPr lang="en-GB" smtClean="0"/>
              <a:t>26/06/2024</a:t>
            </a:fld>
            <a:endParaRPr lang="en-GB"/>
          </a:p>
        </p:txBody>
      </p:sp>
      <p:sp>
        <p:nvSpPr>
          <p:cNvPr id="3" name="Pladsholder til sidefod 2"/>
          <p:cNvSpPr>
            <a:spLocks noGrp="1"/>
          </p:cNvSpPr>
          <p:nvPr>
            <p:ph type="ftr" sz="quarter" idx="11"/>
          </p:nvPr>
        </p:nvSpPr>
        <p:spPr/>
        <p:txBody>
          <a:bodyPr/>
          <a:lstStyle/>
          <a:p>
            <a:endParaRPr lang="en-GB"/>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36315452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Pladsholder til dato 3" hidden="1">
            <a:extLst>
              <a:ext uri="{FF2B5EF4-FFF2-40B4-BE49-F238E27FC236}">
                <a16:creationId xmlns:a16="http://schemas.microsoft.com/office/drawing/2014/main" id="{619D26E9-5B2E-9EAD-7ADF-91C2F6F527BC}"/>
              </a:ext>
            </a:extLst>
          </p:cNvPr>
          <p:cNvSpPr>
            <a:spLocks noGrp="1"/>
          </p:cNvSpPr>
          <p:nvPr>
            <p:ph type="dt" sz="half" idx="10"/>
          </p:nvPr>
        </p:nvSpPr>
        <p:spPr>
          <a:xfrm>
            <a:off x="0" y="6858000"/>
            <a:ext cx="0" cy="0"/>
          </a:xfrm>
        </p:spPr>
        <p:txBody>
          <a:bodyPr/>
          <a:lstStyle>
            <a:lvl1pPr>
              <a:defRPr sz="100">
                <a:noFill/>
              </a:defRPr>
            </a:lvl1pPr>
          </a:lstStyle>
          <a:p>
            <a:fld id="{E3466E77-7984-4F3B-92EF-834A85591B11}" type="datetime1">
              <a:rPr lang="en-GB" smtClean="0"/>
              <a:t>26/06/2024</a:t>
            </a:fld>
            <a:endParaRPr lang="en-GB"/>
          </a:p>
        </p:txBody>
      </p:sp>
      <p:sp>
        <p:nvSpPr>
          <p:cNvPr id="4" name="Pladsholder til sidefod 4" hidden="1">
            <a:extLst>
              <a:ext uri="{FF2B5EF4-FFF2-40B4-BE49-F238E27FC236}">
                <a16:creationId xmlns:a16="http://schemas.microsoft.com/office/drawing/2014/main" id="{8A951072-2ED2-FF27-14A1-979FCDF1E51B}"/>
              </a:ext>
            </a:extLst>
          </p:cNvPr>
          <p:cNvSpPr>
            <a:spLocks noGrp="1"/>
          </p:cNvSpPr>
          <p:nvPr>
            <p:ph type="ftr" sz="quarter" idx="11"/>
          </p:nvPr>
        </p:nvSpPr>
        <p:spPr>
          <a:xfrm>
            <a:off x="0" y="6858000"/>
            <a:ext cx="0" cy="0"/>
          </a:xfrm>
        </p:spPr>
        <p:txBody>
          <a:bodyPr/>
          <a:lstStyle>
            <a:lvl1pPr>
              <a:defRPr sz="100">
                <a:noFill/>
              </a:defRPr>
            </a:lvl1pPr>
          </a:lstStyle>
          <a:p>
            <a:endParaRPr lang="en-GB"/>
          </a:p>
        </p:txBody>
      </p:sp>
      <p:sp>
        <p:nvSpPr>
          <p:cNvPr id="5" name="Pladsholder til slidenummer 5" hidden="1">
            <a:extLst>
              <a:ext uri="{FF2B5EF4-FFF2-40B4-BE49-F238E27FC236}">
                <a16:creationId xmlns:a16="http://schemas.microsoft.com/office/drawing/2014/main" id="{E8D58753-B44C-E044-E735-982626059E24}"/>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a:p>
        </p:txBody>
      </p:sp>
    </p:spTree>
    <p:extLst>
      <p:ext uri="{BB962C8B-B14F-4D97-AF65-F5344CB8AC3E}">
        <p14:creationId xmlns:p14="http://schemas.microsoft.com/office/powerpoint/2010/main" val="42675755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two bullet list">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1008062"/>
          </a:xfrm>
        </p:spPr>
        <p:txBody>
          <a:bodyPr tIns="154800"/>
          <a:lstStyle>
            <a:lvl1pPr>
              <a:defRPr sz="6600" b="1" i="0" cap="all" baseline="0">
                <a:solidFill>
                  <a:schemeClr val="tx1"/>
                </a:solidFill>
              </a:defRPr>
            </a:lvl1pPr>
          </a:lstStyle>
          <a:p>
            <a:pPr lvl="0"/>
            <a:r>
              <a:rPr lang="en-GB"/>
              <a:t>Click to add title</a:t>
            </a:r>
          </a:p>
        </p:txBody>
      </p:sp>
      <p:sp>
        <p:nvSpPr>
          <p:cNvPr id="3" name="Pladsholder til indhold 2"/>
          <p:cNvSpPr>
            <a:spLocks noGrp="1"/>
          </p:cNvSpPr>
          <p:nvPr>
            <p:ph sz="half" idx="1" hasCustomPrompt="1"/>
          </p:nvPr>
        </p:nvSpPr>
        <p:spPr>
          <a:xfrm>
            <a:off x="588964" y="2239315"/>
            <a:ext cx="5356800" cy="4063060"/>
          </a:xfrm>
        </p:spPr>
        <p:txBody>
          <a:bodyPr vert="horz" lIns="0" tIns="0" rIns="0" bIns="0" rtlCol="0">
            <a:noAutofit/>
          </a:bodyPr>
          <a:lstStyle>
            <a:lvl1pPr marL="363600" marR="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lang="da-DK"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lnSpc>
                <a:spcPct val="90000"/>
              </a:lnSpc>
              <a:buFont typeface="Arial" panose="020B0604020202020204" pitchFamily="34" charset="0"/>
              <a:buChar char="•"/>
              <a:defRPr lang="da-DK" b="0" i="0" baseline="0" dirty="0" smtClean="0">
                <a:solidFill>
                  <a:schemeClr val="tx1"/>
                </a:solidFill>
              </a:defRPr>
            </a:lvl4pPr>
            <a:lvl5pPr marL="1072800" indent="-352800">
              <a:lnSpc>
                <a:spcPct val="90000"/>
              </a:lnSpc>
              <a:defRPr>
                <a:solidFill>
                  <a:schemeClr val="tx1"/>
                </a:solidFill>
              </a:defRPr>
            </a:lvl5pPr>
            <a:lvl6pPr marL="1072800" indent="-352800">
              <a:lnSpc>
                <a:spcPct val="90000"/>
              </a:lnSpc>
              <a:defRPr>
                <a:solidFill>
                  <a:schemeClr val="tx1"/>
                </a:solidFill>
              </a:defRPr>
            </a:lvl6pPr>
            <a:lvl7pPr marL="1072800" indent="-352800">
              <a:lnSpc>
                <a:spcPct val="90000"/>
              </a:lnSpc>
              <a:defRPr>
                <a:solidFill>
                  <a:schemeClr val="tx1"/>
                </a:solidFill>
              </a:defRPr>
            </a:lvl7pPr>
            <a:lvl8pPr marL="1072800" indent="-352800">
              <a:lnSpc>
                <a:spcPct val="90000"/>
              </a:lnSpc>
              <a:defRPr>
                <a:solidFill>
                  <a:schemeClr val="tx1"/>
                </a:solidFill>
              </a:defRPr>
            </a:lvl8pPr>
            <a:lvl9pPr marL="1072800" indent="-352800">
              <a:lnSpc>
                <a:spcPct val="90000"/>
              </a:lnSpc>
              <a:defRPr>
                <a:solidFill>
                  <a:schemeClr val="tx1"/>
                </a:solidFill>
              </a:defRPr>
            </a:lvl9pPr>
          </a:lstStyle>
          <a:p>
            <a:pPr marL="363600" marR="0" lvl="0" indent="-363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GB"/>
              <a:t>Click to add text</a:t>
            </a:r>
          </a:p>
          <a:p>
            <a:pPr lvl="1"/>
            <a:r>
              <a:rPr lang="en-GB"/>
              <a:t>2</a:t>
            </a:r>
          </a:p>
          <a:p>
            <a:pPr lvl="2"/>
            <a:r>
              <a:rPr lang="en-GB"/>
              <a:t>3</a:t>
            </a:r>
          </a:p>
          <a:p>
            <a:pPr lvl="3"/>
            <a:r>
              <a:rPr lang="en-GB"/>
              <a:t>4</a:t>
            </a:r>
          </a:p>
          <a:p>
            <a:pPr lvl="4"/>
            <a:r>
              <a:rPr lang="en-GB"/>
              <a:t>5</a:t>
            </a:r>
          </a:p>
          <a:p>
            <a:pPr lvl="5"/>
            <a:r>
              <a:rPr lang="en-GB"/>
              <a:t>6</a:t>
            </a:r>
          </a:p>
          <a:p>
            <a:pPr lvl="6"/>
            <a:r>
              <a:rPr lang="en-GB"/>
              <a:t>7</a:t>
            </a:r>
          </a:p>
          <a:p>
            <a:pPr lvl="7"/>
            <a:r>
              <a:rPr lang="en-GB"/>
              <a:t>8</a:t>
            </a:r>
          </a:p>
          <a:p>
            <a:pPr lvl="8"/>
            <a:r>
              <a:rPr lang="en-GB"/>
              <a:t>9</a:t>
            </a:r>
          </a:p>
        </p:txBody>
      </p:sp>
      <p:sp>
        <p:nvSpPr>
          <p:cNvPr id="14" name="Pladsholder til indhold 3">
            <a:extLst>
              <a:ext uri="{FF2B5EF4-FFF2-40B4-BE49-F238E27FC236}">
                <a16:creationId xmlns:a16="http://schemas.microsoft.com/office/drawing/2014/main" id="{D13A21B6-F7F5-D15B-402D-6C21868F8788}"/>
              </a:ext>
            </a:extLst>
          </p:cNvPr>
          <p:cNvSpPr>
            <a:spLocks noGrp="1"/>
          </p:cNvSpPr>
          <p:nvPr>
            <p:ph sz="half" idx="2" hasCustomPrompt="1"/>
          </p:nvPr>
        </p:nvSpPr>
        <p:spPr>
          <a:xfrm>
            <a:off x="6246000" y="2239315"/>
            <a:ext cx="5356800" cy="4063061"/>
          </a:xfrm>
        </p:spPr>
        <p:txBody>
          <a:bodyPr vert="horz" lIns="0" tIns="0" rIns="0" bIns="0" rtlCol="0">
            <a:noAutofit/>
          </a:bodyPr>
          <a:lstStyle>
            <a:lvl1pPr>
              <a:defRPr lang="da-DK" b="0" i="0" baseline="0" dirty="0" smtClean="0"/>
            </a:lvl1pPr>
            <a:lvl2pPr>
              <a:defRPr lang="da-DK" b="0" i="0" baseline="0" dirty="0" smtClean="0"/>
            </a:lvl2pPr>
            <a:lvl3pPr marL="1072800" indent="-352800">
              <a:lnSpc>
                <a:spcPct val="90000"/>
              </a:lnSpc>
              <a:defRPr lang="da-DK" b="0" i="0" baseline="0" dirty="0" smtClean="0"/>
            </a:lvl3pPr>
            <a:lvl4pPr marL="1072800" indent="-352800">
              <a:lnSpc>
                <a:spcPct val="90000"/>
              </a:lnSpc>
              <a:buFont typeface="Arial" panose="020B0604020202020204" pitchFamily="34" charset="0"/>
              <a:buChar char="•"/>
              <a:defRPr lang="da-DK" dirty="0" smtClean="0"/>
            </a:lvl4pPr>
            <a:lvl5pPr marL="1072800" indent="-352800">
              <a:lnSpc>
                <a:spcPct val="90000"/>
              </a:lnSpc>
              <a:defRPr lang="da-DK" dirty="0"/>
            </a:lvl5pPr>
            <a:lvl6pPr marL="1072800" indent="-352800">
              <a:lnSpc>
                <a:spcPct val="90000"/>
              </a:lnSpc>
              <a:defRPr/>
            </a:lvl6pPr>
            <a:lvl7pPr marL="1072800" indent="-352800">
              <a:lnSpc>
                <a:spcPct val="90000"/>
              </a:lnSpc>
              <a:defRPr/>
            </a:lvl7pPr>
            <a:lvl8pPr marL="1072800" indent="-352800">
              <a:lnSpc>
                <a:spcPct val="90000"/>
              </a:lnSpc>
              <a:buFont typeface="Arial" panose="020B0604020202020204" pitchFamily="34" charset="0"/>
              <a:buChar char="•"/>
              <a:defRPr/>
            </a:lvl8pPr>
            <a:lvl9pPr marL="1072800" indent="-352800">
              <a:lnSpc>
                <a:spcPct val="90000"/>
              </a:lnSpc>
              <a:defRPr/>
            </a:lvl9pPr>
          </a:lstStyle>
          <a:p>
            <a:pPr lvl="0"/>
            <a:r>
              <a:rPr lang="en-GB"/>
              <a:t>Click to add text</a:t>
            </a:r>
          </a:p>
          <a:p>
            <a:pPr lvl="1"/>
            <a:r>
              <a:rPr lang="en-GB" err="1"/>
              <a:t>Andet</a:t>
            </a:r>
            <a:r>
              <a:rPr lang="en-GB"/>
              <a:t> </a:t>
            </a:r>
            <a:r>
              <a:rPr lang="en-GB" err="1"/>
              <a:t>niveau</a:t>
            </a:r>
            <a:endParaRPr lang="en-GB"/>
          </a:p>
          <a:p>
            <a:pPr lvl="2"/>
            <a:r>
              <a:rPr lang="en-GB" err="1"/>
              <a:t>Tredje</a:t>
            </a:r>
            <a:r>
              <a:rPr lang="en-GB"/>
              <a:t> </a:t>
            </a:r>
            <a:r>
              <a:rPr lang="en-GB" err="1"/>
              <a:t>niveau</a:t>
            </a:r>
            <a:endParaRPr lang="en-GB"/>
          </a:p>
          <a:p>
            <a:pPr lvl="3"/>
            <a:r>
              <a:rPr lang="en-GB"/>
              <a:t>4</a:t>
            </a:r>
          </a:p>
          <a:p>
            <a:pPr lvl="4"/>
            <a:r>
              <a:rPr lang="en-GB"/>
              <a:t>5</a:t>
            </a:r>
          </a:p>
          <a:p>
            <a:pPr lvl="5"/>
            <a:r>
              <a:rPr lang="en-GB"/>
              <a:t>6</a:t>
            </a:r>
          </a:p>
          <a:p>
            <a:pPr lvl="6"/>
            <a:r>
              <a:rPr lang="en-GB"/>
              <a:t>7</a:t>
            </a:r>
          </a:p>
          <a:p>
            <a:pPr lvl="7"/>
            <a:r>
              <a:rPr lang="en-GB"/>
              <a:t>8</a:t>
            </a:r>
          </a:p>
          <a:p>
            <a:pPr lvl="8"/>
            <a:r>
              <a:rPr lang="en-GB"/>
              <a:t>9</a:t>
            </a:r>
          </a:p>
        </p:txBody>
      </p:sp>
      <p:sp>
        <p:nvSpPr>
          <p:cNvPr id="5" name="Pladsholder til dato 4"/>
          <p:cNvSpPr>
            <a:spLocks noGrp="1"/>
          </p:cNvSpPr>
          <p:nvPr>
            <p:ph type="dt" sz="half" idx="10"/>
          </p:nvPr>
        </p:nvSpPr>
        <p:spPr/>
        <p:txBody>
          <a:bodyPr/>
          <a:lstStyle/>
          <a:p>
            <a:fld id="{2FC8E691-BE0D-4934-9C30-12FC42105A2C}"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
        <p:nvSpPr>
          <p:cNvPr id="8" name="TextBox 1">
            <a:extLst>
              <a:ext uri="{FF2B5EF4-FFF2-40B4-BE49-F238E27FC236}">
                <a16:creationId xmlns:a16="http://schemas.microsoft.com/office/drawing/2014/main" id="{C25972C5-CAD7-9DDE-E435-195811719418}"/>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bg1"/>
                </a:solidFill>
                <a:latin typeface="Microsoft New Tai Lue"/>
              </a:rPr>
              <a:t>Highlight words </a:t>
            </a:r>
            <a:r>
              <a:rPr lang="en-GB" sz="1400" b="0">
                <a:solidFill>
                  <a:schemeClr val="bg1"/>
                </a:solidFill>
                <a:latin typeface="Microsoft New Tai Lue"/>
              </a:rPr>
              <a:t>in headline using </a:t>
            </a:r>
            <a:r>
              <a:rPr lang="en-GB" sz="1400" b="1">
                <a:solidFill>
                  <a:schemeClr val="bg1"/>
                </a:solidFill>
                <a:latin typeface="Microsoft New Tai Lue"/>
              </a:rPr>
              <a:t>bold   </a:t>
            </a:r>
            <a:endParaRPr lang="en-GB" sz="1400" b="0">
              <a:solidFill>
                <a:schemeClr val="bg1"/>
              </a:solidFill>
              <a:latin typeface="Microsoft New Tai Lue"/>
            </a:endParaRPr>
          </a:p>
        </p:txBody>
      </p:sp>
    </p:spTree>
    <p:extLst>
      <p:ext uri="{BB962C8B-B14F-4D97-AF65-F5344CB8AC3E}">
        <p14:creationId xmlns:p14="http://schemas.microsoft.com/office/powerpoint/2010/main" val="42638169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guide id="3" orient="horz" pos="1410" userDrawn="1">
          <p15:clr>
            <a:srgbClr val="F26B43"/>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one bullet list">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sz="3200" b="1" i="0" baseline="0">
                <a:solidFill>
                  <a:schemeClr val="tx1"/>
                </a:solidFill>
              </a:defRPr>
            </a:lvl1pPr>
          </a:lstStyle>
          <a:p>
            <a:pPr lvl="0"/>
            <a:r>
              <a:rPr lang="en-GB"/>
              <a:t>Click to add title</a:t>
            </a:r>
          </a:p>
        </p:txBody>
      </p:sp>
      <p:sp>
        <p:nvSpPr>
          <p:cNvPr id="3" name="Pladsholder til indhold 3"/>
          <p:cNvSpPr>
            <a:spLocks noGrp="1"/>
          </p:cNvSpPr>
          <p:nvPr>
            <p:ph idx="1" hasCustomPrompt="1"/>
          </p:nvPr>
        </p:nvSpPr>
        <p:spPr>
          <a:xfrm>
            <a:off x="588963" y="1628775"/>
            <a:ext cx="11012488" cy="4673600"/>
          </a:xfrm>
        </p:spPr>
        <p:txBody>
          <a:bodyPr vert="horz" lIns="0" tIns="0" rIns="0" bIns="0" rtlCol="0">
            <a:noAutofit/>
          </a:bodyPr>
          <a:lstStyle>
            <a:lvl1pPr marL="342900" indent="-342900">
              <a:buFont typeface="Arial" panose="020B0604020202020204" pitchFamily="34" charset="0"/>
              <a:buChar char="•"/>
              <a:defRPr lang="da-DK" sz="3200" b="0" i="0" baseline="0" dirty="0" smtClean="0">
                <a:solidFill>
                  <a:schemeClr val="tx1"/>
                </a:solidFill>
              </a:defRPr>
            </a:lvl1pPr>
            <a:lvl2pPr>
              <a:defRPr lang="da-DK" b="0" i="0" baseline="0" dirty="0" smtClean="0">
                <a:solidFill>
                  <a:schemeClr val="tx1"/>
                </a:solidFill>
              </a:defRPr>
            </a:lvl2pPr>
            <a:lvl3pPr>
              <a:defRPr lang="da-DK" b="0" i="0" baseline="0" dirty="0" smtClean="0">
                <a:solidFill>
                  <a:schemeClr val="tx1"/>
                </a:solidFill>
              </a:defRPr>
            </a:lvl3pPr>
            <a:lvl4pPr marL="1072800" indent="-352800">
              <a:buFont typeface="Arial" panose="020B0604020202020204" pitchFamily="34" charset="0"/>
              <a:buChar char="•"/>
              <a:defRPr/>
            </a:lvl4pPr>
          </a:lstStyle>
          <a:p>
            <a:pPr lvl="0"/>
            <a:r>
              <a:rPr lang="en-GB"/>
              <a:t>Click to add text</a:t>
            </a:r>
          </a:p>
        </p:txBody>
      </p:sp>
      <p:sp>
        <p:nvSpPr>
          <p:cNvPr id="4" name="Pladsholder til dato 3"/>
          <p:cNvSpPr>
            <a:spLocks noGrp="1"/>
          </p:cNvSpPr>
          <p:nvPr>
            <p:ph type="dt" sz="half" idx="10"/>
          </p:nvPr>
        </p:nvSpPr>
        <p:spPr/>
        <p:txBody>
          <a:bodyPr/>
          <a:lstStyle/>
          <a:p>
            <a:fld id="{833ABE37-F289-4BB8-B1E0-101EB4AC95E3}" type="datetime1">
              <a:rPr lang="en-GB" smtClean="0"/>
              <a:t>26/06/2024</a:t>
            </a:fld>
            <a:endParaRPr lang="en-GB"/>
          </a:p>
        </p:txBody>
      </p:sp>
      <p:sp>
        <p:nvSpPr>
          <p:cNvPr id="5" name="Pladsholder til sidefod 4"/>
          <p:cNvSpPr>
            <a:spLocks noGrp="1"/>
          </p:cNvSpPr>
          <p:nvPr>
            <p:ph type="ftr" sz="quarter" idx="11"/>
          </p:nvPr>
        </p:nvSpPr>
        <p:spPr/>
        <p:txBody>
          <a:bodyPr/>
          <a:lstStyle/>
          <a:p>
            <a:endParaRPr lang="en-GB"/>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3411748873"/>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0" name="Tekstfelt 8">
            <a:extLst>
              <a:ext uri="{FF2B5EF4-FFF2-40B4-BE49-F238E27FC236}">
                <a16:creationId xmlns:a16="http://schemas.microsoft.com/office/drawing/2014/main" id="{3E866D85-79EE-184D-80E1-3ED545621736}"/>
              </a:ext>
            </a:extLst>
          </p:cNvPr>
          <p:cNvSpPr txBox="1"/>
          <p:nvPr userDrawn="1"/>
        </p:nvSpPr>
        <p:spPr>
          <a:xfrm>
            <a:off x="421280" y="612884"/>
            <a:ext cx="1167618" cy="871429"/>
          </a:xfrm>
          <a:prstGeom prst="rect">
            <a:avLst/>
          </a:prstGeom>
          <a:noFill/>
        </p:spPr>
        <p:txBody>
          <a:bodyPr wrap="square" rtlCol="0">
            <a:noAutofit/>
          </a:bodyPr>
          <a:lstStyle/>
          <a:p>
            <a:r>
              <a:rPr lang="en-GB" sz="15000" b="1">
                <a:solidFill>
                  <a:schemeClr val="tx1"/>
                </a:solidFill>
              </a:rPr>
              <a:t>”</a:t>
            </a:r>
          </a:p>
        </p:txBody>
      </p:sp>
      <p:sp>
        <p:nvSpPr>
          <p:cNvPr id="11" name="Pladsholder til tekst 9">
            <a:extLst>
              <a:ext uri="{FF2B5EF4-FFF2-40B4-BE49-F238E27FC236}">
                <a16:creationId xmlns:a16="http://schemas.microsoft.com/office/drawing/2014/main" id="{1B53F7DA-513D-4E4A-A901-E83A56F29ACB}"/>
              </a:ext>
            </a:extLst>
          </p:cNvPr>
          <p:cNvSpPr>
            <a:spLocks noGrp="1"/>
          </p:cNvSpPr>
          <p:nvPr>
            <p:ph type="body" sz="quarter" idx="15" hasCustomPrompt="1"/>
          </p:nvPr>
        </p:nvSpPr>
        <p:spPr>
          <a:xfrm>
            <a:off x="588963" y="1628775"/>
            <a:ext cx="11012487" cy="4114799"/>
          </a:xfrm>
          <a:noFill/>
        </p:spPr>
        <p:txBody>
          <a:bodyPr lIns="0" tIns="0" rIns="0" bIns="0" anchor="t" anchorCtr="0"/>
          <a:lstStyle>
            <a:lvl1pPr marL="0" indent="0" algn="l" defTabSz="914400" rtl="0" eaLnBrk="1" latinLnBrk="0" hangingPunct="1">
              <a:lnSpc>
                <a:spcPct val="90000"/>
              </a:lnSpc>
              <a:buFont typeface="Arial" panose="020B0604020202020204" pitchFamily="34" charset="0"/>
              <a:buNone/>
              <a:defRPr lang="da-DK" sz="4800" b="0" kern="1200" cap="none" baseline="0" dirty="0" smtClean="0">
                <a:solidFill>
                  <a:schemeClr val="tx1"/>
                </a:solidFill>
                <a:latin typeface="+mn-lt"/>
                <a:ea typeface="+mn-ea"/>
                <a:cs typeface="+mn-cs"/>
              </a:defRPr>
            </a:lvl1pPr>
            <a:lvl2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2pPr>
            <a:lvl3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3pPr>
            <a:lvl4pPr marL="0" indent="0" algn="l" defTabSz="914400" rtl="0" eaLnBrk="1" latinLnBrk="0" hangingPunct="1">
              <a:lnSpc>
                <a:spcPct val="90000"/>
              </a:lnSpc>
              <a:buFont typeface="Arial" panose="020B0604020202020204" pitchFamily="34" charset="0"/>
              <a:buNone/>
              <a:defRPr lang="da-DK" sz="4800" b="1" kern="1200" cap="all" baseline="0" dirty="0" smtClean="0">
                <a:solidFill>
                  <a:schemeClr val="bg1"/>
                </a:solidFill>
                <a:latin typeface="+mn-lt"/>
                <a:ea typeface="+mn-ea"/>
                <a:cs typeface="+mn-cs"/>
              </a:defRPr>
            </a:lvl4pPr>
            <a:lvl5pPr marL="0" indent="0" algn="l" defTabSz="914400" rtl="0" eaLnBrk="1" latinLnBrk="0" hangingPunct="1">
              <a:lnSpc>
                <a:spcPct val="90000"/>
              </a:lnSpc>
              <a:buFont typeface="Arial" panose="020B0604020202020204" pitchFamily="34" charset="0"/>
              <a:buNone/>
              <a:defRPr lang="da-DK" sz="4800" b="1" kern="1200" cap="all" baseline="0" dirty="0">
                <a:solidFill>
                  <a:schemeClr val="bg1"/>
                </a:solidFill>
                <a:latin typeface="+mn-lt"/>
                <a:ea typeface="+mn-ea"/>
                <a:cs typeface="+mn-cs"/>
              </a:defRPr>
            </a:lvl5pPr>
          </a:lstStyle>
          <a:p>
            <a:pPr lvl="0"/>
            <a:r>
              <a:rPr lang="en-GB"/>
              <a:t>Click to add text</a:t>
            </a:r>
          </a:p>
        </p:txBody>
      </p:sp>
      <p:sp>
        <p:nvSpPr>
          <p:cNvPr id="12" name="Pladsholder til tekst 14">
            <a:extLst>
              <a:ext uri="{FF2B5EF4-FFF2-40B4-BE49-F238E27FC236}">
                <a16:creationId xmlns:a16="http://schemas.microsoft.com/office/drawing/2014/main" id="{E095D626-8544-1B49-AD85-894AF4011815}"/>
              </a:ext>
            </a:extLst>
          </p:cNvPr>
          <p:cNvSpPr>
            <a:spLocks noGrp="1"/>
          </p:cNvSpPr>
          <p:nvPr>
            <p:ph type="body" sz="quarter" idx="13" hasCustomPrompt="1"/>
          </p:nvPr>
        </p:nvSpPr>
        <p:spPr>
          <a:xfrm>
            <a:off x="590400" y="5934971"/>
            <a:ext cx="11012400" cy="367404"/>
          </a:xfrm>
        </p:spPr>
        <p:txBody>
          <a:bodyPr anchor="b" anchorCtr="0">
            <a:noAutofit/>
          </a:bodyPr>
          <a:lstStyle>
            <a:lvl1pPr marL="0" indent="0">
              <a:spcBef>
                <a:spcPts val="500"/>
              </a:spcBef>
              <a:buNone/>
              <a:defRPr sz="2400" b="0" baseline="0">
                <a:solidFill>
                  <a:schemeClr val="tx1"/>
                </a:solidFill>
              </a:defRPr>
            </a:lvl1pPr>
          </a:lstStyle>
          <a:p>
            <a:pPr lvl="0"/>
            <a:r>
              <a:rPr lang="en-GB"/>
              <a:t>Name, source</a:t>
            </a:r>
          </a:p>
        </p:txBody>
      </p:sp>
      <p:sp>
        <p:nvSpPr>
          <p:cNvPr id="4" name="Pladsholder til dato 3"/>
          <p:cNvSpPr>
            <a:spLocks noGrp="1"/>
          </p:cNvSpPr>
          <p:nvPr>
            <p:ph type="dt" sz="half" idx="10"/>
          </p:nvPr>
        </p:nvSpPr>
        <p:spPr/>
        <p:txBody>
          <a:bodyPr/>
          <a:lstStyle/>
          <a:p>
            <a:fld id="{B5674BC4-6516-49EF-A62A-EB81A07AF391}" type="datetime1">
              <a:rPr lang="en-GB" smtClean="0"/>
              <a:t>26/06/2024</a:t>
            </a:fld>
            <a:endParaRPr lang="en-GB"/>
          </a:p>
        </p:txBody>
      </p:sp>
      <p:sp>
        <p:nvSpPr>
          <p:cNvPr id="5" name="Pladsholder til sidefod 4"/>
          <p:cNvSpPr>
            <a:spLocks noGrp="1"/>
          </p:cNvSpPr>
          <p:nvPr>
            <p:ph type="ftr" sz="quarter" idx="11"/>
          </p:nvPr>
        </p:nvSpPr>
        <p:spPr/>
        <p:txBody>
          <a:bodyPr/>
          <a:lstStyle/>
          <a:p>
            <a:endParaRPr lang="en-GB"/>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809868431"/>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ing">
    <p:bg>
      <p:bgPr>
        <a:solidFill>
          <a:schemeClr val="accent4"/>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606056-13C4-B341-9D8B-68EA38303651}"/>
              </a:ext>
            </a:extLst>
          </p:cNvPr>
          <p:cNvSpPr>
            <a:spLocks noGrp="1"/>
          </p:cNvSpPr>
          <p:nvPr>
            <p:ph type="body" sz="quarter" idx="13" hasCustomPrompt="1"/>
          </p:nvPr>
        </p:nvSpPr>
        <p:spPr>
          <a:xfrm>
            <a:off x="0" y="2527812"/>
            <a:ext cx="12192000" cy="955506"/>
          </a:xfrm>
          <a:noFill/>
        </p:spPr>
        <p:txBody>
          <a:bodyPr anchor="b" anchorCtr="0"/>
          <a:lstStyle>
            <a:lvl1pPr marL="0" indent="0" algn="ctr">
              <a:buFontTx/>
              <a:buNone/>
              <a:defRPr sz="6600" b="1" baseline="0">
                <a:solidFill>
                  <a:schemeClr val="tx1"/>
                </a:solidFill>
              </a:defRPr>
            </a:lvl1pPr>
          </a:lstStyle>
          <a:p>
            <a:pPr lvl="0"/>
            <a:r>
              <a:rPr lang="en-GB"/>
              <a:t>Click to add text</a:t>
            </a:r>
          </a:p>
        </p:txBody>
      </p:sp>
      <p:sp>
        <p:nvSpPr>
          <p:cNvPr id="10" name="Text Placeholder 4">
            <a:extLst>
              <a:ext uri="{FF2B5EF4-FFF2-40B4-BE49-F238E27FC236}">
                <a16:creationId xmlns:a16="http://schemas.microsoft.com/office/drawing/2014/main" id="{9FA67884-B97F-CB46-AABC-75F5273BB984}"/>
              </a:ext>
            </a:extLst>
          </p:cNvPr>
          <p:cNvSpPr>
            <a:spLocks noGrp="1"/>
          </p:cNvSpPr>
          <p:nvPr>
            <p:ph type="body" sz="quarter" idx="15" hasCustomPrompt="1"/>
          </p:nvPr>
        </p:nvSpPr>
        <p:spPr>
          <a:xfrm>
            <a:off x="0" y="3559852"/>
            <a:ext cx="12192000" cy="955506"/>
          </a:xfrm>
          <a:noFill/>
        </p:spPr>
        <p:txBody>
          <a:bodyPr/>
          <a:lstStyle>
            <a:lvl1pPr marL="0" indent="0" algn="ctr">
              <a:buFontTx/>
              <a:buNone/>
              <a:defRPr sz="6600" b="0" baseline="0">
                <a:solidFill>
                  <a:schemeClr val="tx1"/>
                </a:solidFill>
              </a:defRPr>
            </a:lvl1pPr>
          </a:lstStyle>
          <a:p>
            <a:pPr lvl="0"/>
            <a:r>
              <a:rPr lang="en-GB"/>
              <a:t>Click to add text</a:t>
            </a:r>
          </a:p>
        </p:txBody>
      </p:sp>
      <p:sp>
        <p:nvSpPr>
          <p:cNvPr id="4" name="Pladsholder til dato 3"/>
          <p:cNvSpPr>
            <a:spLocks noGrp="1"/>
          </p:cNvSpPr>
          <p:nvPr>
            <p:ph type="dt" sz="half" idx="10"/>
          </p:nvPr>
        </p:nvSpPr>
        <p:spPr/>
        <p:txBody>
          <a:bodyPr/>
          <a:lstStyle/>
          <a:p>
            <a:fld id="{C7ED15D5-9A7E-477A-A544-9723531FD0FA}" type="datetime1">
              <a:rPr lang="en-GB" smtClean="0"/>
              <a:t>26/06/2024</a:t>
            </a:fld>
            <a:endParaRPr lang="en-GB"/>
          </a:p>
        </p:txBody>
      </p:sp>
      <p:sp>
        <p:nvSpPr>
          <p:cNvPr id="5" name="Pladsholder til sidefod 4"/>
          <p:cNvSpPr>
            <a:spLocks noGrp="1"/>
          </p:cNvSpPr>
          <p:nvPr>
            <p:ph type="ftr" sz="quarter" idx="11"/>
          </p:nvPr>
        </p:nvSpPr>
        <p:spPr/>
        <p:txBody>
          <a:bodyPr/>
          <a:lstStyle/>
          <a:p>
            <a:endParaRPr lang="en-GB"/>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188545311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s">
    <p:bg>
      <p:bgPr>
        <a:solidFill>
          <a:schemeClr val="accent4"/>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BDF7CB8-A29D-FD7D-E01C-9FA290029336}"/>
              </a:ext>
            </a:extLst>
          </p:cNvPr>
          <p:cNvSpPr>
            <a:spLocks noGrp="1" noChangeAspect="1"/>
          </p:cNvSpPr>
          <p:nvPr>
            <p:ph type="body" sz="quarter" idx="38" hasCustomPrompt="1"/>
          </p:nvPr>
        </p:nvSpPr>
        <p:spPr>
          <a:xfrm>
            <a:off x="593043" y="992701"/>
            <a:ext cx="1162800" cy="1162800"/>
          </a:xfrm>
          <a:prstGeom prst="ellipse">
            <a:avLst/>
          </a:prstGeom>
          <a:solidFill>
            <a:schemeClr val="tx1">
              <a:alpha val="20000"/>
            </a:schemeClr>
          </a:solidFill>
        </p:spPr>
        <p:txBody>
          <a:bodyPr tIns="72000" anchor="ctr" anchorCtr="0"/>
          <a:lstStyle>
            <a:lvl1pPr marL="0" indent="0" algn="ctr">
              <a:spcBef>
                <a:spcPts val="0"/>
              </a:spcBef>
              <a:buNone/>
              <a:defRPr sz="6000" b="1"/>
            </a:lvl1pPr>
          </a:lstStyle>
          <a:p>
            <a:pPr lvl="0"/>
            <a:r>
              <a:rPr lang="en-GB"/>
              <a:t>1</a:t>
            </a:r>
          </a:p>
        </p:txBody>
      </p:sp>
      <p:sp>
        <p:nvSpPr>
          <p:cNvPr id="9" name="Text Placeholder 8">
            <a:extLst>
              <a:ext uri="{FF2B5EF4-FFF2-40B4-BE49-F238E27FC236}">
                <a16:creationId xmlns:a16="http://schemas.microsoft.com/office/drawing/2014/main" id="{80999F43-7DCD-0386-4C37-C66F637D75F4}"/>
              </a:ext>
            </a:extLst>
          </p:cNvPr>
          <p:cNvSpPr>
            <a:spLocks noGrp="1"/>
          </p:cNvSpPr>
          <p:nvPr>
            <p:ph type="body" sz="quarter" idx="39" hasCustomPrompt="1"/>
          </p:nvPr>
        </p:nvSpPr>
        <p:spPr>
          <a:xfrm>
            <a:off x="1935309" y="992701"/>
            <a:ext cx="3590534" cy="1162800"/>
          </a:xfrm>
        </p:spPr>
        <p:txBody>
          <a:bodyPr anchor="ctr" anchorCtr="0"/>
          <a:lstStyle>
            <a:lvl1pPr marL="0" indent="0">
              <a:spcBef>
                <a:spcPts val="0"/>
              </a:spcBef>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a:t>Click to add text</a:t>
            </a:r>
          </a:p>
        </p:txBody>
      </p:sp>
      <p:sp>
        <p:nvSpPr>
          <p:cNvPr id="13" name="Text Placeholder 12">
            <a:extLst>
              <a:ext uri="{FF2B5EF4-FFF2-40B4-BE49-F238E27FC236}">
                <a16:creationId xmlns:a16="http://schemas.microsoft.com/office/drawing/2014/main" id="{5A0FE321-409A-CB41-0D2F-3A239A66393D}"/>
              </a:ext>
            </a:extLst>
          </p:cNvPr>
          <p:cNvSpPr>
            <a:spLocks noGrp="1" noChangeAspect="1"/>
          </p:cNvSpPr>
          <p:nvPr>
            <p:ph type="body" sz="quarter" idx="40" hasCustomPrompt="1"/>
          </p:nvPr>
        </p:nvSpPr>
        <p:spPr>
          <a:xfrm>
            <a:off x="6092802" y="911224"/>
            <a:ext cx="1162800" cy="1162800"/>
          </a:xfrm>
          <a:prstGeom prst="ellipse">
            <a:avLst/>
          </a:prstGeom>
          <a:solidFill>
            <a:schemeClr val="tx1">
              <a:alpha val="20000"/>
            </a:schemeClr>
          </a:solidFill>
        </p:spPr>
        <p:txBody>
          <a:bodyPr tIns="72000" anchor="ctr" anchorCtr="0"/>
          <a:lstStyle>
            <a:lvl1pPr marL="0" indent="0" algn="ctr">
              <a:buNone/>
              <a:defRPr sz="6000" b="1"/>
            </a:lvl1pPr>
          </a:lstStyle>
          <a:p>
            <a:pPr lvl="0"/>
            <a:r>
              <a:rPr lang="en-GB"/>
              <a:t>2</a:t>
            </a:r>
          </a:p>
        </p:txBody>
      </p:sp>
      <p:sp>
        <p:nvSpPr>
          <p:cNvPr id="16" name="Text Placeholder 15">
            <a:extLst>
              <a:ext uri="{FF2B5EF4-FFF2-40B4-BE49-F238E27FC236}">
                <a16:creationId xmlns:a16="http://schemas.microsoft.com/office/drawing/2014/main" id="{E85D9037-4808-3FB4-8291-164C228C83E2}"/>
              </a:ext>
            </a:extLst>
          </p:cNvPr>
          <p:cNvSpPr>
            <a:spLocks noGrp="1"/>
          </p:cNvSpPr>
          <p:nvPr>
            <p:ph type="body" sz="quarter" idx="41" hasCustomPrompt="1"/>
          </p:nvPr>
        </p:nvSpPr>
        <p:spPr>
          <a:xfrm>
            <a:off x="7438265" y="911224"/>
            <a:ext cx="370582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a:t>Click to add text</a:t>
            </a:r>
          </a:p>
        </p:txBody>
      </p:sp>
      <p:sp>
        <p:nvSpPr>
          <p:cNvPr id="18" name="Text Placeholder 17">
            <a:extLst>
              <a:ext uri="{FF2B5EF4-FFF2-40B4-BE49-F238E27FC236}">
                <a16:creationId xmlns:a16="http://schemas.microsoft.com/office/drawing/2014/main" id="{34F98610-1AA8-ED76-CB97-422A1761A39E}"/>
              </a:ext>
            </a:extLst>
          </p:cNvPr>
          <p:cNvSpPr>
            <a:spLocks noGrp="1"/>
          </p:cNvSpPr>
          <p:nvPr>
            <p:ph type="body" sz="quarter" idx="42" hasCustomPrompt="1"/>
          </p:nvPr>
        </p:nvSpPr>
        <p:spPr>
          <a:xfrm>
            <a:off x="2272868" y="240982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a:t>3</a:t>
            </a:r>
          </a:p>
        </p:txBody>
      </p:sp>
      <p:sp>
        <p:nvSpPr>
          <p:cNvPr id="20" name="Text Placeholder 19">
            <a:extLst>
              <a:ext uri="{FF2B5EF4-FFF2-40B4-BE49-F238E27FC236}">
                <a16:creationId xmlns:a16="http://schemas.microsoft.com/office/drawing/2014/main" id="{04C99C31-A019-EB05-99AD-9B5C4892C3E5}"/>
              </a:ext>
            </a:extLst>
          </p:cNvPr>
          <p:cNvSpPr>
            <a:spLocks noGrp="1"/>
          </p:cNvSpPr>
          <p:nvPr>
            <p:ph type="body" sz="quarter" idx="43" hasCustomPrompt="1"/>
          </p:nvPr>
        </p:nvSpPr>
        <p:spPr>
          <a:xfrm>
            <a:off x="3620656" y="2409825"/>
            <a:ext cx="3113087" cy="1162800"/>
          </a:xfrm>
        </p:spPr>
        <p:txBody>
          <a:bodyPr anchor="ctr" anchorCtr="0"/>
          <a:lstStyle>
            <a:lvl1pPr marL="0" indent="0">
              <a:lnSpc>
                <a:spcPct val="100000"/>
              </a:lnSpc>
              <a:spcBef>
                <a:spcPts val="0"/>
              </a:spcBef>
              <a:spcAft>
                <a:spcPts val="0"/>
              </a:spcAft>
              <a:buNone/>
              <a:defRPr sz="2800" b="1"/>
            </a:lvl1pPr>
            <a:lvl2pPr marL="0" indent="0">
              <a:buNone/>
              <a:defRPr sz="2800" b="1"/>
            </a:lvl2pPr>
            <a:lvl3pPr marL="0" indent="0">
              <a:buNone/>
              <a:defRPr sz="2800" b="1"/>
            </a:lvl3pPr>
            <a:lvl4pPr marL="0" indent="0">
              <a:buNone/>
              <a:defRPr sz="2800" b="1"/>
            </a:lvl4pPr>
            <a:lvl5pPr marL="0" indent="0">
              <a:buNone/>
              <a:defRPr sz="2800" b="1"/>
            </a:lvl5pPr>
          </a:lstStyle>
          <a:p>
            <a:pPr lvl="0"/>
            <a:r>
              <a:rPr lang="en-GB"/>
              <a:t>Click to add text</a:t>
            </a:r>
          </a:p>
        </p:txBody>
      </p:sp>
      <p:sp>
        <p:nvSpPr>
          <p:cNvPr id="22" name="Text Placeholder 21">
            <a:extLst>
              <a:ext uri="{FF2B5EF4-FFF2-40B4-BE49-F238E27FC236}">
                <a16:creationId xmlns:a16="http://schemas.microsoft.com/office/drawing/2014/main" id="{DA112A83-1D6E-E31B-3869-56E056FE8E0E}"/>
              </a:ext>
            </a:extLst>
          </p:cNvPr>
          <p:cNvSpPr>
            <a:spLocks noGrp="1"/>
          </p:cNvSpPr>
          <p:nvPr>
            <p:ph type="body" sz="quarter" idx="44" hasCustomPrompt="1"/>
          </p:nvPr>
        </p:nvSpPr>
        <p:spPr>
          <a:xfrm>
            <a:off x="7188200" y="2970213"/>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a:t>4</a:t>
            </a:r>
          </a:p>
        </p:txBody>
      </p:sp>
      <p:sp>
        <p:nvSpPr>
          <p:cNvPr id="24" name="Text Placeholder 23">
            <a:extLst>
              <a:ext uri="{FF2B5EF4-FFF2-40B4-BE49-F238E27FC236}">
                <a16:creationId xmlns:a16="http://schemas.microsoft.com/office/drawing/2014/main" id="{F5507CD6-BB87-26DA-1CB3-C86DBC2ACD10}"/>
              </a:ext>
            </a:extLst>
          </p:cNvPr>
          <p:cNvSpPr>
            <a:spLocks noGrp="1"/>
          </p:cNvSpPr>
          <p:nvPr>
            <p:ph type="body" sz="quarter" idx="45" hasCustomPrompt="1"/>
          </p:nvPr>
        </p:nvSpPr>
        <p:spPr>
          <a:xfrm>
            <a:off x="8535988" y="2970213"/>
            <a:ext cx="3065462"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a:t>Click to add text</a:t>
            </a:r>
          </a:p>
        </p:txBody>
      </p:sp>
      <p:sp>
        <p:nvSpPr>
          <p:cNvPr id="31" name="Text Placeholder 30">
            <a:extLst>
              <a:ext uri="{FF2B5EF4-FFF2-40B4-BE49-F238E27FC236}">
                <a16:creationId xmlns:a16="http://schemas.microsoft.com/office/drawing/2014/main" id="{2EED4611-1BCD-13B0-4F45-DAEAB3529025}"/>
              </a:ext>
            </a:extLst>
          </p:cNvPr>
          <p:cNvSpPr>
            <a:spLocks noGrp="1"/>
          </p:cNvSpPr>
          <p:nvPr>
            <p:ph type="body" sz="quarter" idx="46" hasCustomPrompt="1"/>
          </p:nvPr>
        </p:nvSpPr>
        <p:spPr>
          <a:xfrm>
            <a:off x="1458913" y="4498975"/>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a:t>5</a:t>
            </a:r>
          </a:p>
        </p:txBody>
      </p:sp>
      <p:sp>
        <p:nvSpPr>
          <p:cNvPr id="33" name="Text Placeholder 32">
            <a:extLst>
              <a:ext uri="{FF2B5EF4-FFF2-40B4-BE49-F238E27FC236}">
                <a16:creationId xmlns:a16="http://schemas.microsoft.com/office/drawing/2014/main" id="{B3B6A4E6-E617-BAD1-0112-A96754231B66}"/>
              </a:ext>
            </a:extLst>
          </p:cNvPr>
          <p:cNvSpPr>
            <a:spLocks noGrp="1"/>
          </p:cNvSpPr>
          <p:nvPr>
            <p:ph type="body" sz="quarter" idx="47" hasCustomPrompt="1"/>
          </p:nvPr>
        </p:nvSpPr>
        <p:spPr>
          <a:xfrm>
            <a:off x="2814435" y="4498975"/>
            <a:ext cx="293866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a:t>Click to add text</a:t>
            </a:r>
          </a:p>
        </p:txBody>
      </p:sp>
      <p:sp>
        <p:nvSpPr>
          <p:cNvPr id="35" name="Text Placeholder 34">
            <a:extLst>
              <a:ext uri="{FF2B5EF4-FFF2-40B4-BE49-F238E27FC236}">
                <a16:creationId xmlns:a16="http://schemas.microsoft.com/office/drawing/2014/main" id="{0135649F-22C1-794A-F31C-7DC6EA04B2E5}"/>
              </a:ext>
            </a:extLst>
          </p:cNvPr>
          <p:cNvSpPr>
            <a:spLocks noGrp="1"/>
          </p:cNvSpPr>
          <p:nvPr>
            <p:ph type="body" sz="quarter" idx="48" hasCustomPrompt="1"/>
          </p:nvPr>
        </p:nvSpPr>
        <p:spPr>
          <a:xfrm>
            <a:off x="6372225" y="5138044"/>
            <a:ext cx="1162800" cy="1162800"/>
          </a:xfrm>
          <a:prstGeom prst="ellipse">
            <a:avLst/>
          </a:prstGeom>
          <a:solidFill>
            <a:schemeClr val="tx1">
              <a:alpha val="20000"/>
            </a:schemeClr>
          </a:solidFill>
        </p:spPr>
        <p:txBody>
          <a:bodyPr tIns="72000" anchor="ctr" anchorCtr="0"/>
          <a:lstStyle>
            <a:lvl1pPr marL="0" indent="0" algn="ctr">
              <a:buNone/>
              <a:defRPr sz="6000" b="1"/>
            </a:lvl1pPr>
            <a:lvl2pPr marL="360363" indent="0" algn="ctr">
              <a:buNone/>
              <a:defRPr sz="2800" b="1"/>
            </a:lvl2pPr>
            <a:lvl3pPr marL="720000" indent="0" algn="ctr">
              <a:buNone/>
              <a:defRPr sz="2800" b="1"/>
            </a:lvl3pPr>
            <a:lvl4pPr marL="720000" indent="0" algn="ctr">
              <a:buNone/>
              <a:defRPr sz="2800" b="1"/>
            </a:lvl4pPr>
            <a:lvl5pPr marL="720000" indent="0" algn="ctr">
              <a:buNone/>
              <a:defRPr sz="2800" b="1"/>
            </a:lvl5pPr>
          </a:lstStyle>
          <a:p>
            <a:pPr lvl="0"/>
            <a:r>
              <a:rPr lang="en-GB"/>
              <a:t>6</a:t>
            </a:r>
          </a:p>
        </p:txBody>
      </p:sp>
      <p:sp>
        <p:nvSpPr>
          <p:cNvPr id="37" name="Text Placeholder 36">
            <a:extLst>
              <a:ext uri="{FF2B5EF4-FFF2-40B4-BE49-F238E27FC236}">
                <a16:creationId xmlns:a16="http://schemas.microsoft.com/office/drawing/2014/main" id="{35999C3D-9DB2-8B28-1D0E-EDC2C950F687}"/>
              </a:ext>
            </a:extLst>
          </p:cNvPr>
          <p:cNvSpPr>
            <a:spLocks noGrp="1"/>
          </p:cNvSpPr>
          <p:nvPr>
            <p:ph type="body" sz="quarter" idx="49" hasCustomPrompt="1"/>
          </p:nvPr>
        </p:nvSpPr>
        <p:spPr>
          <a:xfrm>
            <a:off x="7720013" y="5138044"/>
            <a:ext cx="3343275" cy="1162800"/>
          </a:xfrm>
        </p:spPr>
        <p:txBody>
          <a:bodyPr anchor="ctr" anchorCtr="0"/>
          <a:lstStyle>
            <a:lvl1pPr marL="0" indent="0">
              <a:lnSpc>
                <a:spcPct val="100000"/>
              </a:lnSpc>
              <a:spcBef>
                <a:spcPts val="0"/>
              </a:spcBef>
              <a:spcAft>
                <a:spcPts val="0"/>
              </a:spcAft>
              <a:buNone/>
              <a:defRPr sz="2800" b="1"/>
            </a:lvl1pPr>
            <a:lvl2pPr marL="0" indent="0">
              <a:lnSpc>
                <a:spcPct val="100000"/>
              </a:lnSpc>
              <a:spcBef>
                <a:spcPts val="0"/>
              </a:spcBef>
              <a:spcAft>
                <a:spcPts val="0"/>
              </a:spcAft>
              <a:buNone/>
              <a:defRPr sz="2800" b="1"/>
            </a:lvl2pPr>
            <a:lvl3pPr marL="0" indent="0">
              <a:lnSpc>
                <a:spcPct val="100000"/>
              </a:lnSpc>
              <a:spcBef>
                <a:spcPts val="0"/>
              </a:spcBef>
              <a:spcAft>
                <a:spcPts val="0"/>
              </a:spcAft>
              <a:buNone/>
              <a:defRPr sz="2800" b="1"/>
            </a:lvl3pPr>
            <a:lvl4pPr marL="0" indent="0">
              <a:lnSpc>
                <a:spcPct val="100000"/>
              </a:lnSpc>
              <a:spcBef>
                <a:spcPts val="0"/>
              </a:spcBef>
              <a:spcAft>
                <a:spcPts val="0"/>
              </a:spcAft>
              <a:buNone/>
              <a:defRPr sz="2800" b="1"/>
            </a:lvl4pPr>
            <a:lvl5pPr marL="0" indent="0">
              <a:lnSpc>
                <a:spcPct val="100000"/>
              </a:lnSpc>
              <a:spcBef>
                <a:spcPts val="0"/>
              </a:spcBef>
              <a:spcAft>
                <a:spcPts val="0"/>
              </a:spcAft>
              <a:buNone/>
              <a:defRPr sz="2800" b="1"/>
            </a:lvl5pPr>
          </a:lstStyle>
          <a:p>
            <a:pPr lvl="0"/>
            <a:r>
              <a:rPr lang="en-GB"/>
              <a:t>Click to add text</a:t>
            </a:r>
          </a:p>
        </p:txBody>
      </p:sp>
      <p:sp>
        <p:nvSpPr>
          <p:cNvPr id="4" name="Pladsholder til dato 3"/>
          <p:cNvSpPr>
            <a:spLocks noGrp="1"/>
          </p:cNvSpPr>
          <p:nvPr>
            <p:ph type="dt" sz="half" idx="10"/>
          </p:nvPr>
        </p:nvSpPr>
        <p:spPr/>
        <p:txBody>
          <a:bodyPr/>
          <a:lstStyle/>
          <a:p>
            <a:fld id="{73B240AC-C468-4DBB-AF86-AC5724FDA50F}" type="datetime1">
              <a:rPr lang="en-GB" smtClean="0"/>
              <a:t>26/06/2024</a:t>
            </a:fld>
            <a:endParaRPr lang="en-GB"/>
          </a:p>
        </p:txBody>
      </p:sp>
      <p:sp>
        <p:nvSpPr>
          <p:cNvPr id="5" name="Pladsholder til sidefod 4"/>
          <p:cNvSpPr>
            <a:spLocks noGrp="1"/>
          </p:cNvSpPr>
          <p:nvPr>
            <p:ph type="ftr" sz="quarter" idx="11"/>
          </p:nvPr>
        </p:nvSpPr>
        <p:spPr/>
        <p:txBody>
          <a:bodyPr/>
          <a:lstStyle/>
          <a:p>
            <a:endParaRPr lang="en-GB"/>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a:p>
        </p:txBody>
      </p:sp>
      <p:sp>
        <p:nvSpPr>
          <p:cNvPr id="3" name="TextBox 1">
            <a:extLst>
              <a:ext uri="{FF2B5EF4-FFF2-40B4-BE49-F238E27FC236}">
                <a16:creationId xmlns:a16="http://schemas.microsoft.com/office/drawing/2014/main" id="{7268BAA3-AF98-A946-16EB-29ED74D4E93C}"/>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bg1"/>
                </a:solidFill>
                <a:latin typeface="Microsoft New Tai Lue"/>
              </a:rPr>
              <a:t>Highlight words </a:t>
            </a:r>
            <a:r>
              <a:rPr lang="en-GB" sz="1400" b="0">
                <a:solidFill>
                  <a:schemeClr val="bg1"/>
                </a:solidFill>
                <a:latin typeface="Microsoft New Tai Lue"/>
              </a:rPr>
              <a:t>in text using </a:t>
            </a:r>
            <a:r>
              <a:rPr lang="en-GB" sz="1400" b="1">
                <a:solidFill>
                  <a:schemeClr val="bg1"/>
                </a:solidFill>
                <a:latin typeface="Microsoft New Tai Lue"/>
              </a:rPr>
              <a:t>bold   </a:t>
            </a:r>
            <a:endParaRPr lang="en-GB" sz="1400" b="0">
              <a:solidFill>
                <a:schemeClr val="bg1"/>
              </a:solidFill>
              <a:latin typeface="Microsoft New Tai Lue"/>
            </a:endParaRPr>
          </a:p>
        </p:txBody>
      </p:sp>
    </p:spTree>
    <p:extLst>
      <p:ext uri="{BB962C8B-B14F-4D97-AF65-F5344CB8AC3E}">
        <p14:creationId xmlns:p14="http://schemas.microsoft.com/office/powerpoint/2010/main" val="278434202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rrow">
    <p:bg>
      <p:bgPr>
        <a:solidFill>
          <a:schemeClr val="accent6"/>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E66547F2-18C7-4623-927B-09989FC5CA4D}" type="datetime1">
              <a:rPr lang="en-GB" smtClean="0"/>
              <a:t>26/06/2024</a:t>
            </a:fld>
            <a:endParaRPr lang="en-GB"/>
          </a:p>
        </p:txBody>
      </p:sp>
      <p:sp>
        <p:nvSpPr>
          <p:cNvPr id="5" name="Pladsholder til sidefod 4"/>
          <p:cNvSpPr>
            <a:spLocks noGrp="1"/>
          </p:cNvSpPr>
          <p:nvPr>
            <p:ph type="ftr" sz="quarter" idx="11"/>
          </p:nvPr>
        </p:nvSpPr>
        <p:spPr/>
        <p:txBody>
          <a:bodyPr/>
          <a:lstStyle/>
          <a:p>
            <a:endParaRPr lang="en-GB"/>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a:p>
        </p:txBody>
      </p:sp>
      <p:sp>
        <p:nvSpPr>
          <p:cNvPr id="2" name="TextBox 1">
            <a:extLst>
              <a:ext uri="{FF2B5EF4-FFF2-40B4-BE49-F238E27FC236}">
                <a16:creationId xmlns:a16="http://schemas.microsoft.com/office/drawing/2014/main" id="{2556C2CA-F7BC-1643-99E7-A7AF34D16F06}"/>
              </a:ext>
            </a:extLst>
          </p:cNvPr>
          <p:cNvSpPr txBox="1"/>
          <p:nvPr userDrawn="1"/>
        </p:nvSpPr>
        <p:spPr>
          <a:xfrm>
            <a:off x="-1219200" y="-222738"/>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a:solidFill>
                <a:prstClr val="white"/>
              </a:solidFill>
              <a:latin typeface="Microsoft New Tai Lue"/>
            </a:endParaRPr>
          </a:p>
        </p:txBody>
      </p:sp>
      <p:sp>
        <p:nvSpPr>
          <p:cNvPr id="10" name="TextBox 9">
            <a:extLst>
              <a:ext uri="{FF2B5EF4-FFF2-40B4-BE49-F238E27FC236}">
                <a16:creationId xmlns:a16="http://schemas.microsoft.com/office/drawing/2014/main" id="{8C392B83-0AC6-A343-9007-FC3430F06E87}"/>
              </a:ext>
            </a:extLst>
          </p:cNvPr>
          <p:cNvSpPr txBox="1"/>
          <p:nvPr userDrawn="1"/>
        </p:nvSpPr>
        <p:spPr>
          <a:xfrm>
            <a:off x="4531540" y="2322414"/>
            <a:ext cx="0" cy="0"/>
          </a:xfrm>
          <a:prstGeom prst="rect">
            <a:avLst/>
          </a:prstGeom>
        </p:spPr>
        <p:txBody>
          <a:bodyPr vert="horz" wrap="non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a:solidFill>
                <a:prstClr val="white"/>
              </a:solidFill>
              <a:latin typeface="Microsoft New Tai Lue"/>
            </a:endParaRPr>
          </a:p>
        </p:txBody>
      </p:sp>
      <p:sp>
        <p:nvSpPr>
          <p:cNvPr id="3" name="Title 2">
            <a:extLst>
              <a:ext uri="{FF2B5EF4-FFF2-40B4-BE49-F238E27FC236}">
                <a16:creationId xmlns:a16="http://schemas.microsoft.com/office/drawing/2014/main" id="{2B0ACD76-9286-81DA-B95A-33C567818DB3}"/>
              </a:ext>
            </a:extLst>
          </p:cNvPr>
          <p:cNvSpPr>
            <a:spLocks noGrp="1"/>
          </p:cNvSpPr>
          <p:nvPr>
            <p:ph type="title" hasCustomPrompt="1"/>
          </p:nvPr>
        </p:nvSpPr>
        <p:spPr>
          <a:xfrm>
            <a:off x="588963" y="620712"/>
            <a:ext cx="11012488" cy="864859"/>
          </a:xfrm>
        </p:spPr>
        <p:txBody>
          <a:bodyPr/>
          <a:lstStyle>
            <a:lvl1pPr>
              <a:defRPr b="1">
                <a:solidFill>
                  <a:schemeClr val="tx1"/>
                </a:solidFill>
              </a:defRPr>
            </a:lvl1pPr>
          </a:lstStyle>
          <a:p>
            <a:pPr lvl="0"/>
            <a:r>
              <a:rPr lang="en-GB"/>
              <a:t>Click to add text</a:t>
            </a:r>
          </a:p>
        </p:txBody>
      </p:sp>
      <p:sp>
        <p:nvSpPr>
          <p:cNvPr id="39" name="Text Placeholder 6">
            <a:extLst>
              <a:ext uri="{FF2B5EF4-FFF2-40B4-BE49-F238E27FC236}">
                <a16:creationId xmlns:a16="http://schemas.microsoft.com/office/drawing/2014/main" id="{79DDD350-47B3-3DAF-DDC1-39725F8B959E}"/>
              </a:ext>
            </a:extLst>
          </p:cNvPr>
          <p:cNvSpPr>
            <a:spLocks noGrp="1" noChangeAspect="1"/>
          </p:cNvSpPr>
          <p:nvPr>
            <p:ph type="body" sz="quarter" idx="38" hasCustomPrompt="1"/>
          </p:nvPr>
        </p:nvSpPr>
        <p:spPr>
          <a:xfrm>
            <a:off x="1478044" y="1850705"/>
            <a:ext cx="701479" cy="701479"/>
          </a:xfrm>
          <a:prstGeom prst="ellipse">
            <a:avLst/>
          </a:prstGeom>
          <a:blipFill>
            <a:blip>
              <a:extLst>
                <a:ext uri="{96DAC541-7B7A-43D3-8B79-37D633B846F1}">
                  <asvg:svgBlip xmlns:asvg="http://schemas.microsoft.com/office/drawing/2016/SVG/main"/>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a:t>Click to add text</a:t>
            </a:r>
          </a:p>
        </p:txBody>
      </p:sp>
      <p:sp>
        <p:nvSpPr>
          <p:cNvPr id="40" name="Text Placeholder 6">
            <a:extLst>
              <a:ext uri="{FF2B5EF4-FFF2-40B4-BE49-F238E27FC236}">
                <a16:creationId xmlns:a16="http://schemas.microsoft.com/office/drawing/2014/main" id="{D6F92D26-3C4A-BE86-A701-D767C111FE07}"/>
              </a:ext>
            </a:extLst>
          </p:cNvPr>
          <p:cNvSpPr>
            <a:spLocks noGrp="1" noChangeAspect="1"/>
          </p:cNvSpPr>
          <p:nvPr>
            <p:ph type="body" sz="quarter" idx="39" hasCustomPrompt="1"/>
          </p:nvPr>
        </p:nvSpPr>
        <p:spPr>
          <a:xfrm>
            <a:off x="5358802" y="2416707"/>
            <a:ext cx="701479" cy="701479"/>
          </a:xfrm>
          <a:prstGeom prst="ellipse">
            <a:avLst/>
          </a:prstGeom>
          <a:blipFill>
            <a:blip>
              <a:extLst>
                <a:ext uri="{96DAC541-7B7A-43D3-8B79-37D633B846F1}">
                  <asvg:svgBlip xmlns:asvg="http://schemas.microsoft.com/office/drawing/2016/SVG/main"/>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a:t>Click to add text</a:t>
            </a:r>
          </a:p>
        </p:txBody>
      </p:sp>
      <p:sp>
        <p:nvSpPr>
          <p:cNvPr id="41" name="Text Placeholder 6">
            <a:extLst>
              <a:ext uri="{FF2B5EF4-FFF2-40B4-BE49-F238E27FC236}">
                <a16:creationId xmlns:a16="http://schemas.microsoft.com/office/drawing/2014/main" id="{376900F8-7802-5F50-6A9A-E75ED0B3EC0B}"/>
              </a:ext>
            </a:extLst>
          </p:cNvPr>
          <p:cNvSpPr>
            <a:spLocks noGrp="1" noChangeAspect="1"/>
          </p:cNvSpPr>
          <p:nvPr>
            <p:ph type="body" sz="quarter" idx="40" hasCustomPrompt="1"/>
          </p:nvPr>
        </p:nvSpPr>
        <p:spPr>
          <a:xfrm>
            <a:off x="2869616" y="3779962"/>
            <a:ext cx="701479" cy="701479"/>
          </a:xfrm>
          <a:prstGeom prst="ellipse">
            <a:avLst/>
          </a:prstGeom>
          <a:blipFill>
            <a:blip>
              <a:extLst>
                <a:ext uri="{96DAC541-7B7A-43D3-8B79-37D633B846F1}">
                  <asvg:svgBlip xmlns:asvg="http://schemas.microsoft.com/office/drawing/2016/SVG/main"/>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a:t>Click to add text</a:t>
            </a:r>
          </a:p>
        </p:txBody>
      </p:sp>
      <p:sp>
        <p:nvSpPr>
          <p:cNvPr id="42" name="Text Placeholder 6">
            <a:extLst>
              <a:ext uri="{FF2B5EF4-FFF2-40B4-BE49-F238E27FC236}">
                <a16:creationId xmlns:a16="http://schemas.microsoft.com/office/drawing/2014/main" id="{246C4547-72A6-0EEC-A5AF-48DBCE377E13}"/>
              </a:ext>
            </a:extLst>
          </p:cNvPr>
          <p:cNvSpPr>
            <a:spLocks noGrp="1" noChangeAspect="1"/>
          </p:cNvSpPr>
          <p:nvPr>
            <p:ph type="body" sz="quarter" idx="41" hasCustomPrompt="1"/>
          </p:nvPr>
        </p:nvSpPr>
        <p:spPr>
          <a:xfrm>
            <a:off x="7101336" y="4168447"/>
            <a:ext cx="701479" cy="701479"/>
          </a:xfrm>
          <a:prstGeom prst="ellipse">
            <a:avLst/>
          </a:prstGeom>
          <a:blipFill>
            <a:blip>
              <a:extLst>
                <a:ext uri="{96DAC541-7B7A-43D3-8B79-37D633B846F1}">
                  <asvg:svgBlip xmlns:asvg="http://schemas.microsoft.com/office/drawing/2016/SVG/main"/>
                </a:ext>
              </a:extLst>
            </a:blip>
            <a:stretch>
              <a:fillRect/>
            </a:stretch>
          </a:blipFill>
        </p:spPr>
        <p:txBody>
          <a:bodyPr wrap="none" lIns="936000" tIns="72000" rIns="0" bIns="0" anchor="ctr" anchorCtr="0"/>
          <a:lstStyle>
            <a:lvl1pPr marL="0" indent="0" algn="l">
              <a:spcBef>
                <a:spcPts val="0"/>
              </a:spcBef>
              <a:buNone/>
              <a:defRPr sz="2800" b="1">
                <a:solidFill>
                  <a:schemeClr val="tx1"/>
                </a:solidFill>
              </a:defRPr>
            </a:lvl1pPr>
          </a:lstStyle>
          <a:p>
            <a:pPr lvl="0"/>
            <a:r>
              <a:rPr lang="en-GB"/>
              <a:t>Click to add text</a:t>
            </a:r>
          </a:p>
        </p:txBody>
      </p:sp>
      <p:sp>
        <p:nvSpPr>
          <p:cNvPr id="16" name="Text Placeholder 15">
            <a:extLst>
              <a:ext uri="{FF2B5EF4-FFF2-40B4-BE49-F238E27FC236}">
                <a16:creationId xmlns:a16="http://schemas.microsoft.com/office/drawing/2014/main" id="{EC0FCDE3-3080-15ED-F757-BF51628B67D5}"/>
              </a:ext>
            </a:extLst>
          </p:cNvPr>
          <p:cNvSpPr>
            <a:spLocks noGrp="1"/>
          </p:cNvSpPr>
          <p:nvPr>
            <p:ph type="body" sz="quarter" idx="42" hasCustomPrompt="1"/>
          </p:nvPr>
        </p:nvSpPr>
        <p:spPr>
          <a:xfrm>
            <a:off x="588964" y="5623418"/>
            <a:ext cx="11012486" cy="678958"/>
          </a:xfrm>
        </p:spPr>
        <p:txBody>
          <a:bodyPr anchor="b" anchorCtr="0"/>
          <a:lstStyle>
            <a:lvl1pPr marL="0" indent="0" algn="r">
              <a:lnSpc>
                <a:spcPct val="100000"/>
              </a:lnSpc>
              <a:spcBef>
                <a:spcPts val="500"/>
              </a:spcBef>
              <a:spcAft>
                <a:spcPts val="0"/>
              </a:spcAft>
              <a:buFont typeface="Arial" panose="020B0604020202020204" pitchFamily="34" charset="0"/>
              <a:buNone/>
              <a:defRPr sz="2800"/>
            </a:lvl1pPr>
            <a:lvl2pPr marL="0" indent="0">
              <a:lnSpc>
                <a:spcPct val="100000"/>
              </a:lnSpc>
              <a:spcBef>
                <a:spcPts val="1000"/>
              </a:spcBef>
              <a:spcAft>
                <a:spcPts val="0"/>
              </a:spcAft>
              <a:buFont typeface="Arial" panose="020B0604020202020204" pitchFamily="34" charset="0"/>
              <a:buNone/>
              <a:defRPr sz="2800"/>
            </a:lvl2pPr>
            <a:lvl3pPr marL="0" indent="0">
              <a:lnSpc>
                <a:spcPct val="100000"/>
              </a:lnSpc>
              <a:spcBef>
                <a:spcPts val="1000"/>
              </a:spcBef>
              <a:spcAft>
                <a:spcPts val="0"/>
              </a:spcAft>
              <a:buFont typeface="Arial" panose="020B0604020202020204" pitchFamily="34" charset="0"/>
              <a:buNone/>
              <a:defRPr sz="2800"/>
            </a:lvl3pPr>
            <a:lvl4pPr marL="0" indent="0">
              <a:lnSpc>
                <a:spcPct val="100000"/>
              </a:lnSpc>
              <a:spcBef>
                <a:spcPts val="1000"/>
              </a:spcBef>
              <a:spcAft>
                <a:spcPts val="0"/>
              </a:spcAft>
              <a:buFont typeface="Arial" panose="020B0604020202020204" pitchFamily="34" charset="0"/>
              <a:buNone/>
              <a:defRPr sz="2800"/>
            </a:lvl4pPr>
            <a:lvl5pPr marL="0" indent="0">
              <a:lnSpc>
                <a:spcPct val="100000"/>
              </a:lnSpc>
              <a:spcBef>
                <a:spcPts val="1000"/>
              </a:spcBef>
              <a:spcAft>
                <a:spcPts val="0"/>
              </a:spcAft>
              <a:buFont typeface="Arial" panose="020B0604020202020204" pitchFamily="34" charset="0"/>
              <a:buNone/>
              <a:defRPr sz="2800"/>
            </a:lvl5pPr>
            <a:lvl6pPr marL="0" indent="0">
              <a:lnSpc>
                <a:spcPct val="100000"/>
              </a:lnSpc>
              <a:spcBef>
                <a:spcPts val="1000"/>
              </a:spcBef>
              <a:spcAft>
                <a:spcPts val="0"/>
              </a:spcAft>
              <a:buNone/>
              <a:defRPr sz="2800"/>
            </a:lvl6pPr>
            <a:lvl7pPr marL="0" indent="0">
              <a:lnSpc>
                <a:spcPct val="100000"/>
              </a:lnSpc>
              <a:spcBef>
                <a:spcPts val="1000"/>
              </a:spcBef>
              <a:spcAft>
                <a:spcPts val="0"/>
              </a:spcAft>
              <a:buNone/>
              <a:defRPr sz="2800"/>
            </a:lvl7pPr>
            <a:lvl8pPr marL="0" indent="0">
              <a:lnSpc>
                <a:spcPct val="100000"/>
              </a:lnSpc>
              <a:spcBef>
                <a:spcPts val="1000"/>
              </a:spcBef>
              <a:spcAft>
                <a:spcPts val="0"/>
              </a:spcAft>
              <a:buNone/>
              <a:defRPr sz="2800"/>
            </a:lvl8pPr>
            <a:lvl9pPr marL="0" indent="0">
              <a:lnSpc>
                <a:spcPct val="100000"/>
              </a:lnSpc>
              <a:spcBef>
                <a:spcPts val="1000"/>
              </a:spcBef>
              <a:spcAft>
                <a:spcPts val="0"/>
              </a:spcAft>
              <a:buNone/>
              <a:defRPr sz="2800"/>
            </a:lvl9pPr>
          </a:lstStyle>
          <a:p>
            <a:pPr lvl="0"/>
            <a:r>
              <a:rPr lang="en-GB"/>
              <a:t>...click to add text</a:t>
            </a:r>
          </a:p>
        </p:txBody>
      </p:sp>
      <p:sp>
        <p:nvSpPr>
          <p:cNvPr id="7" name="TextBox 1">
            <a:extLst>
              <a:ext uri="{FF2B5EF4-FFF2-40B4-BE49-F238E27FC236}">
                <a16:creationId xmlns:a16="http://schemas.microsoft.com/office/drawing/2014/main" id="{74B0C9B8-9199-DB66-C3E1-5BCBE19EE6D9}"/>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bg1"/>
                </a:solidFill>
                <a:latin typeface="Microsoft New Tai Lue"/>
              </a:rPr>
              <a:t>Highlight words </a:t>
            </a:r>
            <a:r>
              <a:rPr lang="en-GB" sz="1400" b="0">
                <a:solidFill>
                  <a:schemeClr val="bg1"/>
                </a:solidFill>
                <a:latin typeface="Microsoft New Tai Lue"/>
              </a:rPr>
              <a:t>in headline using </a:t>
            </a:r>
            <a:r>
              <a:rPr lang="en-GB" sz="1400" b="1">
                <a:solidFill>
                  <a:schemeClr val="bg1"/>
                </a:solidFill>
                <a:latin typeface="Microsoft New Tai Lue"/>
              </a:rPr>
              <a:t>bold   </a:t>
            </a:r>
            <a:endParaRPr lang="en-GB" sz="1400" b="0">
              <a:solidFill>
                <a:schemeClr val="bg1"/>
              </a:solidFill>
              <a:latin typeface="Microsoft New Tai Lue"/>
            </a:endParaRPr>
          </a:p>
        </p:txBody>
      </p:sp>
    </p:spTree>
    <p:extLst>
      <p:ext uri="{BB962C8B-B14F-4D97-AF65-F5344CB8AC3E}">
        <p14:creationId xmlns:p14="http://schemas.microsoft.com/office/powerpoint/2010/main" val="172073410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0" y="0"/>
            <a:ext cx="1219835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7" name="Picture 8"/>
          <p:cNvPicPr>
            <a:picLocks noChangeAspect="1"/>
          </p:cNvPicPr>
          <p:nvPr userDrawn="1"/>
        </p:nvPicPr>
        <p:blipFill rotWithShape="1">
          <a:blip>
            <a:extLst>
              <a:ext uri="{28A0092B-C50C-407E-A947-70E740481C1C}">
                <a14:useLocalDpi xmlns:a14="http://schemas.microsoft.com/office/drawing/2010/main" val="0"/>
              </a:ext>
            </a:extLst>
          </a:blip>
          <a:srcRect t="-1661"/>
          <a:stretch/>
        </p:blipFill>
        <p:spPr>
          <a:xfrm>
            <a:off x="1733575" y="-6016"/>
            <a:ext cx="10465859" cy="6858000"/>
          </a:xfrm>
          <a:prstGeom prst="rect">
            <a:avLst/>
          </a:prstGeom>
        </p:spPr>
      </p:pic>
      <p:sp>
        <p:nvSpPr>
          <p:cNvPr id="11" name="Titel 2">
            <a:extLst>
              <a:ext uri="{FF2B5EF4-FFF2-40B4-BE49-F238E27FC236}">
                <a16:creationId xmlns:a16="http://schemas.microsoft.com/office/drawing/2014/main" id="{F3CC8A4E-DD42-3359-871D-736513372237}"/>
              </a:ext>
            </a:extLst>
          </p:cNvPr>
          <p:cNvSpPr>
            <a:spLocks noGrp="1"/>
          </p:cNvSpPr>
          <p:nvPr>
            <p:ph type="ctrTitle" hasCustomPrompt="1"/>
          </p:nvPr>
        </p:nvSpPr>
        <p:spPr>
          <a:xfrm>
            <a:off x="0" y="691815"/>
            <a:ext cx="5959476" cy="5474035"/>
          </a:xfrm>
          <a:blipFill>
            <a:blip/>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a:t>master</a:t>
            </a:r>
          </a:p>
        </p:txBody>
      </p:sp>
      <p:sp>
        <p:nvSpPr>
          <p:cNvPr id="12" name="Titel 1"/>
          <p:cNvSpPr>
            <a:spLocks noGrp="1"/>
          </p:cNvSpPr>
          <p:nvPr>
            <p:ph type="body" sz="quarter" idx="14"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a:t>Click to add title</a:t>
            </a:r>
          </a:p>
        </p:txBody>
      </p:sp>
      <p:sp>
        <p:nvSpPr>
          <p:cNvPr id="37" name="Undertitel 2"/>
          <p:cNvSpPr>
            <a:spLocks noGrp="1"/>
          </p:cNvSpPr>
          <p:nvPr>
            <p:ph type="subTitle" idx="1" hasCustomPrompt="1"/>
          </p:nvPr>
        </p:nvSpPr>
        <p:spPr>
          <a:xfrm>
            <a:off x="588964" y="3007285"/>
            <a:ext cx="4946648"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p>
        </p:txBody>
      </p:sp>
      <p:sp>
        <p:nvSpPr>
          <p:cNvPr id="38" name="Pladsholder til tekst 14"/>
          <p:cNvSpPr>
            <a:spLocks noGrp="1"/>
          </p:cNvSpPr>
          <p:nvPr>
            <p:ph type="body" sz="quarter" idx="13" hasCustomPrompt="1"/>
          </p:nvPr>
        </p:nvSpPr>
        <p:spPr>
          <a:xfrm>
            <a:off x="588963" y="4053600"/>
            <a:ext cx="4946649" cy="899766"/>
          </a:xfrm>
        </p:spPr>
        <p:txBody>
          <a:bodyPr rIns="0">
            <a:noAutofit/>
          </a:bodyPr>
          <a:lstStyle>
            <a:lvl1pPr marL="0" indent="0">
              <a:lnSpc>
                <a:spcPct val="100000"/>
              </a:lnSpc>
              <a:spcBef>
                <a:spcPts val="0"/>
              </a:spcBef>
              <a:buNone/>
              <a:defRPr sz="1800" baseline="0"/>
            </a:lvl1pPr>
          </a:lstStyle>
          <a:p>
            <a:pPr lvl="0"/>
            <a:r>
              <a:rPr lang="en-GB"/>
              <a:t>Name of speaker, UCPH unit, place and date</a:t>
            </a:r>
          </a:p>
        </p:txBody>
      </p:sp>
      <p:sp>
        <p:nvSpPr>
          <p:cNvPr id="4" name="Pladsholder til dato 3" hidden="1"/>
          <p:cNvSpPr>
            <a:spLocks noGrp="1"/>
          </p:cNvSpPr>
          <p:nvPr>
            <p:ph type="dt" sz="half" idx="10"/>
          </p:nvPr>
        </p:nvSpPr>
        <p:spPr>
          <a:xfrm>
            <a:off x="0" y="6858000"/>
            <a:ext cx="0" cy="0"/>
          </a:xfrm>
        </p:spPr>
        <p:txBody>
          <a:bodyPr/>
          <a:lstStyle>
            <a:lvl1pPr>
              <a:defRPr sz="100">
                <a:noFill/>
              </a:defRPr>
            </a:lvl1pPr>
          </a:lstStyle>
          <a:p>
            <a:fld id="{41282B6A-0E05-4999-B083-B58431580830}" type="datetime1">
              <a:rPr lang="en-GB" smtClean="0"/>
              <a:t>26/06/2024</a:t>
            </a:fld>
            <a:endParaRPr lang="en-GB"/>
          </a:p>
        </p:txBody>
      </p:sp>
      <p:sp>
        <p:nvSpPr>
          <p:cNvPr id="5" name="Pladsholder til sidefod 4" hidden="1"/>
          <p:cNvSpPr>
            <a:spLocks noGrp="1"/>
          </p:cNvSpPr>
          <p:nvPr>
            <p:ph type="ftr" sz="quarter" idx="11"/>
          </p:nvPr>
        </p:nvSpPr>
        <p:spPr>
          <a:xfrm>
            <a:off x="0" y="6858000"/>
            <a:ext cx="0" cy="0"/>
          </a:xfrm>
        </p:spPr>
        <p:txBody>
          <a:bodyPr/>
          <a:lstStyle>
            <a:lvl1pPr>
              <a:defRPr sz="100">
                <a:noFill/>
              </a:defRPr>
            </a:lvl1pPr>
          </a:lstStyle>
          <a:p>
            <a:endParaRPr lang="en-GB"/>
          </a:p>
        </p:txBody>
      </p:sp>
      <p:sp>
        <p:nvSpPr>
          <p:cNvPr id="6" name="Pladsholder til slidenummer 5" hidden="1"/>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a:p>
        </p:txBody>
      </p:sp>
    </p:spTree>
    <p:extLst>
      <p:ext uri="{BB962C8B-B14F-4D97-AF65-F5344CB8AC3E}">
        <p14:creationId xmlns:p14="http://schemas.microsoft.com/office/powerpoint/2010/main" val="42817950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images">
    <p:bg>
      <p:bgPr>
        <a:solidFill>
          <a:schemeClr val="accent4"/>
        </a:solid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9757" y="842657"/>
            <a:ext cx="11012486" cy="1141268"/>
          </a:xfrm>
        </p:spPr>
        <p:txBody>
          <a:bodyPr/>
          <a:lstStyle>
            <a:lvl1pPr>
              <a:lnSpc>
                <a:spcPct val="90000"/>
              </a:lnSpc>
              <a:defRPr sz="6600" b="1" i="0" cap="all" baseline="0">
                <a:solidFill>
                  <a:schemeClr val="bg1"/>
                </a:solidFill>
              </a:defRPr>
            </a:lvl1pPr>
          </a:lstStyle>
          <a:p>
            <a:pPr lvl="0"/>
            <a:r>
              <a:rPr lang="en-GB"/>
              <a:t>Click to add title</a:t>
            </a:r>
          </a:p>
        </p:txBody>
      </p:sp>
      <p:sp>
        <p:nvSpPr>
          <p:cNvPr id="5" name="Pladsholder til dato 4"/>
          <p:cNvSpPr>
            <a:spLocks noGrp="1"/>
          </p:cNvSpPr>
          <p:nvPr>
            <p:ph type="dt" sz="half" idx="10"/>
          </p:nvPr>
        </p:nvSpPr>
        <p:spPr/>
        <p:txBody>
          <a:bodyPr/>
          <a:lstStyle/>
          <a:p>
            <a:fld id="{9F325BB6-14D6-4C5D-A392-87B2F024F171}"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rot="21402571">
            <a:off x="985914" y="2449156"/>
            <a:ext cx="4115489" cy="2817262"/>
          </a:xfrm>
          <a:solidFill>
            <a:schemeClr val="bg1">
              <a:lumMod val="65000"/>
            </a:schemeClr>
          </a:solidFill>
          <a:ln w="146050" cap="flat">
            <a:solidFill>
              <a:schemeClr val="bg1"/>
            </a:solidFill>
            <a:miter lim="800000"/>
          </a:ln>
        </p:spPr>
        <p:txBody>
          <a:bodyPr lIns="0" tIns="1080000" rIns="0" anchor="ctr" anchorCtr="1"/>
          <a:lstStyle>
            <a:lvl1pPr marL="0" indent="0" algn="ctr">
              <a:buNone/>
              <a:defRPr sz="2400" baseline="0">
                <a:solidFill>
                  <a:schemeClr val="bg1"/>
                </a:solidFill>
                <a:sym typeface="Wingdings" panose="05000000000000000000" pitchFamily="2" charset="2"/>
              </a:defRPr>
            </a:lvl1pPr>
          </a:lstStyle>
          <a:p>
            <a:r>
              <a:rPr lang="en-GB"/>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rot="533356">
            <a:off x="5893725" y="2510306"/>
            <a:ext cx="5462634" cy="3596788"/>
          </a:xfrm>
          <a:solidFill>
            <a:schemeClr val="bg1">
              <a:lumMod val="65000"/>
            </a:schemeClr>
          </a:solidFill>
          <a:ln w="146050" cap="flat">
            <a:solidFill>
              <a:schemeClr val="bg1"/>
            </a:solidFill>
            <a:miter lim="800000"/>
          </a:ln>
        </p:spPr>
        <p:txBody>
          <a:bodyPr lIns="360000" tIns="1080000" rIns="360000" anchor="ctr" anchorCtr="1"/>
          <a:lstStyle>
            <a:lvl1pPr marL="0" indent="0" algn="ctr">
              <a:buNone/>
              <a:defRPr sz="2400" baseline="0">
                <a:solidFill>
                  <a:schemeClr val="bg1"/>
                </a:solidFill>
                <a:sym typeface="Wingdings" panose="05000000000000000000" pitchFamily="2" charset="2"/>
              </a:defRPr>
            </a:lvl1pPr>
          </a:lstStyle>
          <a:p>
            <a:r>
              <a:rPr lang="en-GB"/>
              <a:t>Click icon to insert image</a:t>
            </a:r>
          </a:p>
        </p:txBody>
      </p:sp>
      <p:sp>
        <p:nvSpPr>
          <p:cNvPr id="3" name="TextBox 2">
            <a:extLst>
              <a:ext uri="{FF2B5EF4-FFF2-40B4-BE49-F238E27FC236}">
                <a16:creationId xmlns:a16="http://schemas.microsoft.com/office/drawing/2014/main" id="{3D5F33A7-1D81-AB36-A3BB-FC35AF2B3579}"/>
              </a:ext>
            </a:extLst>
          </p:cNvPr>
          <p:cNvSpPr txBox="1"/>
          <p:nvPr userDrawn="1"/>
        </p:nvSpPr>
        <p:spPr>
          <a:xfrm>
            <a:off x="0" y="-310243"/>
            <a:ext cx="6825343" cy="310243"/>
          </a:xfrm>
          <a:prstGeom prst="rect">
            <a:avLst/>
          </a:prstGeom>
        </p:spPr>
        <p:txBody>
          <a:bodyPr vert="horz" wrap="square" lIns="0" tIns="0" rIns="0" bIns="0" rtlCol="0" anchor="t"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endParaRPr lang="en-GB" sz="4800" b="1">
              <a:solidFill>
                <a:prstClr val="white"/>
              </a:solidFill>
              <a:latin typeface="Microsoft New Tai Lue"/>
            </a:endParaRPr>
          </a:p>
        </p:txBody>
      </p:sp>
      <p:sp>
        <p:nvSpPr>
          <p:cNvPr id="4" name="TextBox 1">
            <a:extLst>
              <a:ext uri="{FF2B5EF4-FFF2-40B4-BE49-F238E27FC236}">
                <a16:creationId xmlns:a16="http://schemas.microsoft.com/office/drawing/2014/main" id="{B102B45B-BE10-0955-7D2B-71607E79FE0D}"/>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tx1"/>
                </a:solidFill>
                <a:latin typeface="Microsoft New Tai Lue"/>
              </a:rPr>
              <a:t>Highlight words </a:t>
            </a:r>
            <a:r>
              <a:rPr lang="en-GB" sz="1400" b="0">
                <a:solidFill>
                  <a:schemeClr val="tx1"/>
                </a:solidFill>
                <a:latin typeface="Microsoft New Tai Lue"/>
              </a:rPr>
              <a:t>in headline using </a:t>
            </a:r>
            <a:r>
              <a:rPr lang="en-GB" sz="1400" b="1">
                <a:solidFill>
                  <a:schemeClr val="tx1"/>
                </a:solidFill>
                <a:latin typeface="Microsoft New Tai Lue"/>
              </a:rPr>
              <a:t>bold   </a:t>
            </a:r>
            <a:endParaRPr lang="en-GB" sz="1400" b="0">
              <a:solidFill>
                <a:schemeClr val="tx1"/>
              </a:solidFill>
              <a:latin typeface="Microsoft New Tai Lue"/>
            </a:endParaRPr>
          </a:p>
        </p:txBody>
      </p:sp>
    </p:spTree>
    <p:extLst>
      <p:ext uri="{BB962C8B-B14F-4D97-AF65-F5344CB8AC3E}">
        <p14:creationId xmlns:p14="http://schemas.microsoft.com/office/powerpoint/2010/main" val="4261065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images">
    <p:bg>
      <p:bgPr>
        <a:solidFill>
          <a:schemeClr val="accent1"/>
        </a:solidFill>
        <a:effectLst/>
      </p:bgPr>
    </p:bg>
    <p:spTree>
      <p:nvGrpSpPr>
        <p:cNvPr id="1" name=""/>
        <p:cNvGrpSpPr/>
        <p:nvPr/>
      </p:nvGrpSpPr>
      <p:grpSpPr>
        <a:xfrm>
          <a:off x="0" y="0"/>
          <a:ext cx="0" cy="0"/>
          <a:chOff x="0" y="0"/>
          <a:chExt cx="0" cy="0"/>
        </a:xfrm>
      </p:grpSpPr>
      <p:sp>
        <p:nvSpPr>
          <p:cNvPr id="5" name="Pladsholder til dato 4"/>
          <p:cNvSpPr>
            <a:spLocks noGrp="1"/>
          </p:cNvSpPr>
          <p:nvPr>
            <p:ph type="dt" sz="half" idx="10"/>
          </p:nvPr>
        </p:nvSpPr>
        <p:spPr/>
        <p:txBody>
          <a:bodyPr/>
          <a:lstStyle/>
          <a:p>
            <a:fld id="{C81AEE70-9EF6-4011-9FEC-8E4C1B37B6E7}"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
        <p:nvSpPr>
          <p:cNvPr id="8" name="Pladsholder til billede 9">
            <a:extLst>
              <a:ext uri="{FF2B5EF4-FFF2-40B4-BE49-F238E27FC236}">
                <a16:creationId xmlns:a16="http://schemas.microsoft.com/office/drawing/2014/main" id="{EE1B35E0-A5B1-1748-D054-2575D7411CC7}"/>
              </a:ext>
            </a:extLst>
          </p:cNvPr>
          <p:cNvSpPr>
            <a:spLocks noGrp="1"/>
          </p:cNvSpPr>
          <p:nvPr>
            <p:ph type="pic" sz="quarter" idx="14" hasCustomPrompt="1"/>
          </p:nvPr>
        </p:nvSpPr>
        <p:spPr>
          <a:xfrm>
            <a:off x="589757" y="2890520"/>
            <a:ext cx="3433685" cy="3403600"/>
          </a:xfrm>
          <a:solidFill>
            <a:schemeClr val="bg1">
              <a:lumMod val="6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2000" baseline="0">
                <a:solidFill>
                  <a:schemeClr val="bg1"/>
                </a:solidFill>
                <a:sym typeface="Wingdings" panose="05000000000000000000" pitchFamily="2" charset="2"/>
              </a:defRPr>
            </a:lvl1pPr>
          </a:lstStyle>
          <a:p>
            <a:r>
              <a:rPr lang="en-GB"/>
              <a:t>Click icon to insert image</a:t>
            </a:r>
          </a:p>
        </p:txBody>
      </p:sp>
      <p:sp>
        <p:nvSpPr>
          <p:cNvPr id="9" name="Pladsholder til billede 9">
            <a:extLst>
              <a:ext uri="{FF2B5EF4-FFF2-40B4-BE49-F238E27FC236}">
                <a16:creationId xmlns:a16="http://schemas.microsoft.com/office/drawing/2014/main" id="{E815A343-B052-E851-8FDF-17976A3957D9}"/>
              </a:ext>
            </a:extLst>
          </p:cNvPr>
          <p:cNvSpPr>
            <a:spLocks noGrp="1"/>
          </p:cNvSpPr>
          <p:nvPr>
            <p:ph type="pic" sz="quarter" idx="15" hasCustomPrompt="1"/>
          </p:nvPr>
        </p:nvSpPr>
        <p:spPr>
          <a:xfrm>
            <a:off x="5852160" y="612233"/>
            <a:ext cx="5749290" cy="5681887"/>
          </a:xfrm>
          <a:solidFill>
            <a:schemeClr val="bg1">
              <a:lumMod val="75000"/>
            </a:schemeClr>
          </a:solidFill>
          <a:ln w="76200" cap="flat">
            <a:noFill/>
            <a:miter lim="800000"/>
          </a:ln>
          <a:effectLst>
            <a:outerShdw blurRad="50800" dist="38100" dir="2700000" algn="tl" rotWithShape="0">
              <a:prstClr val="black">
                <a:alpha val="40000"/>
              </a:prstClr>
            </a:outerShdw>
          </a:effectLst>
        </p:spPr>
        <p:txBody>
          <a:bodyPr lIns="540000" tIns="1080000" rIns="540000" anchor="ctr" anchorCtr="1"/>
          <a:lstStyle>
            <a:lvl1pPr marL="0" indent="0" algn="ctr">
              <a:buNone/>
              <a:defRPr sz="2400" baseline="0">
                <a:solidFill>
                  <a:schemeClr val="bg1"/>
                </a:solidFill>
                <a:sym typeface="Wingdings" panose="05000000000000000000" pitchFamily="2" charset="2"/>
              </a:defRPr>
            </a:lvl1pPr>
          </a:lstStyle>
          <a:p>
            <a:r>
              <a:rPr lang="en-GB"/>
              <a:t>Click icon to insert image</a:t>
            </a:r>
          </a:p>
        </p:txBody>
      </p:sp>
      <p:sp>
        <p:nvSpPr>
          <p:cNvPr id="10" name="Pladsholder til billede 9">
            <a:extLst>
              <a:ext uri="{FF2B5EF4-FFF2-40B4-BE49-F238E27FC236}">
                <a16:creationId xmlns:a16="http://schemas.microsoft.com/office/drawing/2014/main" id="{43FCB96B-CD6D-B9F3-A688-74E5893485CB}"/>
              </a:ext>
            </a:extLst>
          </p:cNvPr>
          <p:cNvSpPr>
            <a:spLocks noGrp="1"/>
          </p:cNvSpPr>
          <p:nvPr>
            <p:ph type="pic" sz="quarter" idx="16" hasCustomPrompt="1"/>
          </p:nvPr>
        </p:nvSpPr>
        <p:spPr>
          <a:xfrm>
            <a:off x="2855041" y="1961476"/>
            <a:ext cx="2336801" cy="2294929"/>
          </a:xfrm>
          <a:solidFill>
            <a:schemeClr val="bg1">
              <a:lumMod val="85000"/>
            </a:schemeClr>
          </a:solidFill>
          <a:ln w="76200" cap="flat">
            <a:noFill/>
            <a:miter lim="800000"/>
          </a:ln>
          <a:effectLst>
            <a:outerShdw blurRad="50800" dist="38100" dir="2700000" algn="tl" rotWithShape="0">
              <a:prstClr val="black">
                <a:alpha val="40000"/>
              </a:prstClr>
            </a:outerShdw>
          </a:effectLst>
        </p:spPr>
        <p:txBody>
          <a:bodyPr lIns="0" tIns="1188000" rIns="0" anchor="ctr" anchorCtr="1"/>
          <a:lstStyle>
            <a:lvl1pPr marL="0" indent="0" algn="ctr">
              <a:buNone/>
              <a:defRPr sz="1800" baseline="0">
                <a:solidFill>
                  <a:schemeClr val="bg1"/>
                </a:solidFill>
                <a:sym typeface="Wingdings" panose="05000000000000000000" pitchFamily="2" charset="2"/>
              </a:defRPr>
            </a:lvl1pPr>
          </a:lstStyle>
          <a:p>
            <a:r>
              <a:rPr lang="en-GB"/>
              <a:t>Click icon                       to insert image</a:t>
            </a:r>
          </a:p>
        </p:txBody>
      </p:sp>
      <p:sp>
        <p:nvSpPr>
          <p:cNvPr id="3" name="Title 2">
            <a:extLst>
              <a:ext uri="{FF2B5EF4-FFF2-40B4-BE49-F238E27FC236}">
                <a16:creationId xmlns:a16="http://schemas.microsoft.com/office/drawing/2014/main" id="{D623C8CB-D006-2AF2-DF37-08254005FBC6}"/>
              </a:ext>
            </a:extLst>
          </p:cNvPr>
          <p:cNvSpPr>
            <a:spLocks noGrp="1"/>
          </p:cNvSpPr>
          <p:nvPr>
            <p:ph type="title" hasCustomPrompt="1"/>
          </p:nvPr>
        </p:nvSpPr>
        <p:spPr>
          <a:xfrm>
            <a:off x="588965" y="620713"/>
            <a:ext cx="4602877" cy="1008061"/>
          </a:xfrm>
        </p:spPr>
        <p:txBody>
          <a:bodyPr/>
          <a:lstStyle>
            <a:lvl1pPr>
              <a:defRPr b="1">
                <a:solidFill>
                  <a:schemeClr val="bg1"/>
                </a:solidFill>
              </a:defRPr>
            </a:lvl1pPr>
          </a:lstStyle>
          <a:p>
            <a:r>
              <a:rPr lang="en-GB"/>
              <a:t>Click to add title</a:t>
            </a:r>
          </a:p>
        </p:txBody>
      </p:sp>
    </p:spTree>
    <p:extLst>
      <p:ext uri="{BB962C8B-B14F-4D97-AF65-F5344CB8AC3E}">
        <p14:creationId xmlns:p14="http://schemas.microsoft.com/office/powerpoint/2010/main" val="29057143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with text righ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20891566">
            <a:off x="1018941" y="1976793"/>
            <a:ext cx="3832754" cy="3749640"/>
          </a:xfrm>
          <a:solidFill>
            <a:schemeClr val="tx1">
              <a:lumMod val="65000"/>
            </a:schemeClr>
          </a:solidFill>
          <a:ln w="146050" cap="flat">
            <a:solidFill>
              <a:schemeClr val="tx1"/>
            </a:solidFill>
            <a:miter lim="800000"/>
          </a:ln>
        </p:spPr>
        <p:txBody>
          <a:bodyPr lIns="0" tIns="1224000" rIns="0" anchor="ctr" anchorCtr="1"/>
          <a:lstStyle>
            <a:lvl1pPr marL="0" indent="0" algn="ctr">
              <a:buNone/>
              <a:defRPr sz="2400" baseline="0">
                <a:solidFill>
                  <a:schemeClr val="tx1"/>
                </a:solidFill>
                <a:sym typeface="Wingdings" panose="05000000000000000000" pitchFamily="2" charset="2"/>
              </a:defRPr>
            </a:lvl1pPr>
          </a:lstStyle>
          <a:p>
            <a:r>
              <a:rPr lang="en-GB"/>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1">
                <a:solidFill>
                  <a:schemeClr val="tx1"/>
                </a:solidFill>
              </a:defRPr>
            </a:lvl1pPr>
          </a:lstStyle>
          <a:p>
            <a:pPr lvl="0"/>
            <a:r>
              <a:rPr lang="en-GB"/>
              <a:t>Click to add title</a:t>
            </a:r>
          </a:p>
        </p:txBody>
      </p:sp>
      <p:sp>
        <p:nvSpPr>
          <p:cNvPr id="3" name="Pladsholder til indhold 2"/>
          <p:cNvSpPr>
            <a:spLocks noGrp="1"/>
          </p:cNvSpPr>
          <p:nvPr>
            <p:ph sz="half" idx="1" hasCustomPrompt="1"/>
          </p:nvPr>
        </p:nvSpPr>
        <p:spPr>
          <a:xfrm>
            <a:off x="5783580" y="2097067"/>
            <a:ext cx="5817869" cy="4205308"/>
          </a:xfrm>
        </p:spPr>
        <p:txBody>
          <a:bodyPr vert="horz" lIns="0" tIns="0" rIns="0" bIns="0" rtlCol="0">
            <a:noAutofit/>
          </a:bodyPr>
          <a:lstStyle>
            <a:lvl1pPr>
              <a:defRPr lang="da-DK" sz="3600" b="1" dirty="0" smtClean="0">
                <a:solidFill>
                  <a:schemeClr val="tx1"/>
                </a:solidFill>
              </a:defRPr>
            </a:lvl1pPr>
            <a:lvl2pPr>
              <a:defRPr lang="da-DK" sz="3200" b="1" dirty="0" smtClean="0">
                <a:solidFill>
                  <a:schemeClr val="tx1"/>
                </a:solidFill>
              </a:defRPr>
            </a:lvl2pPr>
            <a:lvl3pPr>
              <a:defRPr lang="da-DK" sz="2400" b="1" dirty="0" smtClean="0">
                <a:solidFill>
                  <a:schemeClr val="tx1"/>
                </a:solidFill>
              </a:defRPr>
            </a:lvl3pPr>
            <a:lvl4pPr>
              <a:defRPr lang="da-DK" b="1" dirty="0" smtClean="0">
                <a:solidFill>
                  <a:schemeClr val="tx1"/>
                </a:solidFill>
              </a:defRPr>
            </a:lvl4pPr>
            <a:lvl5pPr>
              <a:defRPr lang="da-DK" b="1" dirty="0">
                <a:solidFill>
                  <a:schemeClr val="tx1"/>
                </a:solidFill>
              </a:defRPr>
            </a:lvl5pPr>
            <a:lvl6pPr>
              <a:defRPr b="1">
                <a:solidFill>
                  <a:schemeClr val="tx1"/>
                </a:solidFill>
              </a:defRPr>
            </a:lvl6pPr>
            <a:lvl7pPr>
              <a:defRPr b="1">
                <a:solidFill>
                  <a:schemeClr val="tx1"/>
                </a:solidFill>
              </a:defRPr>
            </a:lvl7pPr>
            <a:lvl8pPr>
              <a:defRPr b="1">
                <a:solidFill>
                  <a:schemeClr val="tx1"/>
                </a:solidFill>
              </a:defRPr>
            </a:lvl8pPr>
            <a:lvl9pPr>
              <a:defRPr b="1">
                <a:solidFill>
                  <a:schemeClr val="tx1"/>
                </a:solidFill>
              </a:defRPr>
            </a:lvl9pPr>
          </a:lstStyle>
          <a:p>
            <a:pPr lvl="0"/>
            <a:r>
              <a:rPr lang="en-GB"/>
              <a:t>Click to add text</a:t>
            </a:r>
          </a:p>
          <a:p>
            <a:pPr lvl="1"/>
            <a:r>
              <a:rPr lang="en-GB" err="1"/>
              <a:t>Andet</a:t>
            </a:r>
            <a:r>
              <a:rPr lang="en-GB"/>
              <a:t> </a:t>
            </a:r>
            <a:r>
              <a:rPr lang="en-GB" err="1"/>
              <a:t>niveau</a:t>
            </a:r>
            <a:endParaRPr lang="en-GB"/>
          </a:p>
          <a:p>
            <a:pPr lvl="2"/>
            <a:r>
              <a:rPr lang="en-GB" err="1"/>
              <a:t>Tredje</a:t>
            </a:r>
            <a:r>
              <a:rPr lang="en-GB"/>
              <a:t> </a:t>
            </a:r>
            <a:r>
              <a:rPr lang="en-GB" err="1"/>
              <a:t>niveau</a:t>
            </a:r>
            <a:endParaRPr lang="en-GB"/>
          </a:p>
        </p:txBody>
      </p:sp>
      <p:sp>
        <p:nvSpPr>
          <p:cNvPr id="5" name="Pladsholder til dato 4"/>
          <p:cNvSpPr>
            <a:spLocks noGrp="1"/>
          </p:cNvSpPr>
          <p:nvPr>
            <p:ph type="dt" sz="half" idx="10"/>
          </p:nvPr>
        </p:nvSpPr>
        <p:spPr/>
        <p:txBody>
          <a:bodyPr/>
          <a:lstStyle/>
          <a:p>
            <a:fld id="{27F698F8-8127-4186-B6E0-5A9DB8590659}"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2960968685"/>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text left">
    <p:bg>
      <p:bgPr>
        <a:solidFill>
          <a:schemeClr val="accent1"/>
        </a:solidFill>
        <a:effectLst/>
      </p:bgPr>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rot="496878">
            <a:off x="6504534" y="1615672"/>
            <a:ext cx="4653097" cy="4640373"/>
          </a:xfrm>
          <a:solidFill>
            <a:schemeClr val="bg1">
              <a:lumMod val="65000"/>
            </a:schemeClr>
          </a:solidFill>
          <a:ln w="146050" cap="flat">
            <a:solidFill>
              <a:schemeClr val="bg1"/>
            </a:solidFill>
            <a:miter lim="800000"/>
          </a:ln>
        </p:spPr>
        <p:txBody>
          <a:bodyPr lIns="0" tIns="1188000" rIns="0" anchor="ctr" anchorCtr="1"/>
          <a:lstStyle>
            <a:lvl1pPr marL="0" indent="0" algn="ctr">
              <a:buNone/>
              <a:defRPr sz="2400" b="0" baseline="0">
                <a:solidFill>
                  <a:schemeClr val="bg1"/>
                </a:solidFill>
                <a:sym typeface="Wingdings" panose="05000000000000000000" pitchFamily="2" charset="2"/>
              </a:defRPr>
            </a:lvl1pPr>
          </a:lstStyle>
          <a:p>
            <a:r>
              <a:rPr lang="en-GB"/>
              <a:t>Click icon to insert image</a:t>
            </a:r>
          </a:p>
        </p:txBody>
      </p:sp>
      <p:sp>
        <p:nvSpPr>
          <p:cNvPr id="5" name="Pladsholder til dato 4"/>
          <p:cNvSpPr>
            <a:spLocks noGrp="1"/>
          </p:cNvSpPr>
          <p:nvPr>
            <p:ph type="dt" sz="half" idx="10"/>
          </p:nvPr>
        </p:nvSpPr>
        <p:spPr/>
        <p:txBody>
          <a:bodyPr/>
          <a:lstStyle/>
          <a:p>
            <a:fld id="{DCA0C55F-A06C-4D12-9FE7-11486C7072EC}"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
        <p:nvSpPr>
          <p:cNvPr id="9" name="Titel 1">
            <a:extLst>
              <a:ext uri="{FF2B5EF4-FFF2-40B4-BE49-F238E27FC236}">
                <a16:creationId xmlns:a16="http://schemas.microsoft.com/office/drawing/2014/main" id="{44AE573B-1000-D841-B8B4-F927523899D7}"/>
              </a:ext>
            </a:extLst>
          </p:cNvPr>
          <p:cNvSpPr>
            <a:spLocks noGrp="1"/>
          </p:cNvSpPr>
          <p:nvPr>
            <p:ph type="title" hasCustomPrompt="1"/>
          </p:nvPr>
        </p:nvSpPr>
        <p:spPr>
          <a:xfrm>
            <a:off x="588965" y="620712"/>
            <a:ext cx="11012486" cy="865187"/>
          </a:xfrm>
        </p:spPr>
        <p:txBody>
          <a:bodyPr/>
          <a:lstStyle>
            <a:lvl1pPr>
              <a:defRPr b="1">
                <a:solidFill>
                  <a:schemeClr val="bg1"/>
                </a:solidFill>
              </a:defRPr>
            </a:lvl1pPr>
          </a:lstStyle>
          <a:p>
            <a:pPr lvl="0"/>
            <a:r>
              <a:rPr lang="en-GB"/>
              <a:t>Click to add title</a:t>
            </a:r>
          </a:p>
        </p:txBody>
      </p:sp>
      <p:sp>
        <p:nvSpPr>
          <p:cNvPr id="11" name="Pladsholder til indhold 2">
            <a:extLst>
              <a:ext uri="{FF2B5EF4-FFF2-40B4-BE49-F238E27FC236}">
                <a16:creationId xmlns:a16="http://schemas.microsoft.com/office/drawing/2014/main" id="{9B691B69-65AA-9748-80BF-996C89344BB5}"/>
              </a:ext>
            </a:extLst>
          </p:cNvPr>
          <p:cNvSpPr>
            <a:spLocks noGrp="1"/>
          </p:cNvSpPr>
          <p:nvPr>
            <p:ph sz="half" idx="1" hasCustomPrompt="1"/>
          </p:nvPr>
        </p:nvSpPr>
        <p:spPr>
          <a:xfrm>
            <a:off x="588963" y="2097067"/>
            <a:ext cx="5818682" cy="4205308"/>
          </a:xfrm>
        </p:spPr>
        <p:txBody>
          <a:bodyPr vert="horz" lIns="0" tIns="0" rIns="0" bIns="0" rtlCol="0">
            <a:noAutofit/>
          </a:bodyPr>
          <a:lstStyle>
            <a:lvl1pPr>
              <a:defRPr lang="da-DK" sz="3600" b="1" dirty="0" smtClean="0">
                <a:solidFill>
                  <a:schemeClr val="bg1"/>
                </a:solidFill>
              </a:defRPr>
            </a:lvl1pPr>
            <a:lvl2pPr>
              <a:defRPr lang="da-DK" sz="3200" b="1" dirty="0" smtClean="0">
                <a:solidFill>
                  <a:schemeClr val="bg1"/>
                </a:solidFill>
              </a:defRPr>
            </a:lvl2pPr>
            <a:lvl3pPr>
              <a:defRPr lang="da-DK" sz="2400" b="1" dirty="0" smtClean="0">
                <a:solidFill>
                  <a:schemeClr val="bg1"/>
                </a:solidFill>
              </a:defRPr>
            </a:lvl3pPr>
            <a:lvl4pPr>
              <a:defRPr lang="da-DK" dirty="0" smtClean="0"/>
            </a:lvl4pPr>
            <a:lvl5pPr>
              <a:defRPr lang="da-DK" dirty="0"/>
            </a:lvl5pPr>
          </a:lstStyle>
          <a:p>
            <a:pPr lvl="0"/>
            <a:r>
              <a:rPr lang="en-GB"/>
              <a:t>Click to add text</a:t>
            </a:r>
          </a:p>
          <a:p>
            <a:pPr lvl="1"/>
            <a:r>
              <a:rPr lang="en-GB" err="1"/>
              <a:t>Andet</a:t>
            </a:r>
            <a:r>
              <a:rPr lang="en-GB"/>
              <a:t> </a:t>
            </a:r>
            <a:r>
              <a:rPr lang="en-GB" err="1"/>
              <a:t>niveau</a:t>
            </a:r>
            <a:endParaRPr lang="en-GB"/>
          </a:p>
          <a:p>
            <a:pPr lvl="2"/>
            <a:r>
              <a:rPr lang="en-GB" err="1"/>
              <a:t>Tredje</a:t>
            </a:r>
            <a:r>
              <a:rPr lang="en-GB"/>
              <a:t> </a:t>
            </a:r>
            <a:r>
              <a:rPr lang="en-GB" err="1"/>
              <a:t>niveau</a:t>
            </a:r>
            <a:endParaRPr lang="en-GB"/>
          </a:p>
        </p:txBody>
      </p:sp>
    </p:spTree>
    <p:extLst>
      <p:ext uri="{BB962C8B-B14F-4D97-AF65-F5344CB8AC3E}">
        <p14:creationId xmlns:p14="http://schemas.microsoft.com/office/powerpoint/2010/main" val="1441065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image A">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1"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a:t>Click icon to insert image</a:t>
            </a:r>
          </a:p>
        </p:txBody>
      </p:sp>
      <p:sp>
        <p:nvSpPr>
          <p:cNvPr id="2" name="Titel 1"/>
          <p:cNvSpPr>
            <a:spLocks noGrp="1"/>
          </p:cNvSpPr>
          <p:nvPr>
            <p:ph type="title" hasCustomPrompt="1"/>
          </p:nvPr>
        </p:nvSpPr>
        <p:spPr>
          <a:xfrm>
            <a:off x="588965" y="756000"/>
            <a:ext cx="6822000" cy="1065828"/>
          </a:xfrm>
          <a:solidFill>
            <a:schemeClr val="accent1">
              <a:alpha val="99950"/>
            </a:schemeClr>
          </a:solidFill>
        </p:spPr>
        <p:txBody>
          <a:bodyPr wrap="square" lIns="252000" tIns="216000" rIns="252000" bIns="108000">
            <a:spAutoFit/>
          </a:bodyPr>
          <a:lstStyle>
            <a:lvl1pPr>
              <a:spcAft>
                <a:spcPts val="600"/>
              </a:spcAft>
              <a:defRPr sz="4800" b="1" spc="0" baseline="0">
                <a:solidFill>
                  <a:schemeClr val="tx1"/>
                </a:solidFill>
              </a:defRPr>
            </a:lvl1pPr>
          </a:lstStyle>
          <a:p>
            <a:r>
              <a:rPr lang="en-GB"/>
              <a:t>Click to add text</a:t>
            </a:r>
          </a:p>
        </p:txBody>
      </p:sp>
      <p:sp>
        <p:nvSpPr>
          <p:cNvPr id="5" name="Pladsholder til dato 4"/>
          <p:cNvSpPr>
            <a:spLocks noGrp="1"/>
          </p:cNvSpPr>
          <p:nvPr>
            <p:ph type="dt" sz="half" idx="10"/>
          </p:nvPr>
        </p:nvSpPr>
        <p:spPr/>
        <p:txBody>
          <a:bodyPr/>
          <a:lstStyle/>
          <a:p>
            <a:fld id="{2CC73FB4-74ED-479B-AC3F-D58B1D2996E2}"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
        <p:nvSpPr>
          <p:cNvPr id="4" name="TextBox 1">
            <a:extLst>
              <a:ext uri="{FF2B5EF4-FFF2-40B4-BE49-F238E27FC236}">
                <a16:creationId xmlns:a16="http://schemas.microsoft.com/office/drawing/2014/main" id="{BC22F958-FB17-66E4-EB45-75E15E5E3F80}"/>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bg1"/>
                </a:solidFill>
                <a:latin typeface="Microsoft New Tai Lue"/>
              </a:rPr>
              <a:t>Highlight words </a:t>
            </a:r>
            <a:r>
              <a:rPr lang="en-GB" sz="1400" b="0">
                <a:solidFill>
                  <a:schemeClr val="bg1"/>
                </a:solidFill>
                <a:latin typeface="Microsoft New Tai Lue"/>
              </a:rPr>
              <a:t>in headline using </a:t>
            </a:r>
            <a:r>
              <a:rPr lang="en-GB" sz="1400" b="1">
                <a:solidFill>
                  <a:schemeClr val="bg1"/>
                </a:solidFill>
                <a:latin typeface="Microsoft New Tai Lue"/>
              </a:rPr>
              <a:t>bold   </a:t>
            </a:r>
            <a:endParaRPr lang="en-GB" sz="1400" b="0">
              <a:solidFill>
                <a:schemeClr val="bg1"/>
              </a:solidFill>
              <a:latin typeface="Microsoft New Tai Lue"/>
            </a:endParaRPr>
          </a:p>
        </p:txBody>
      </p:sp>
    </p:spTree>
    <p:extLst>
      <p:ext uri="{BB962C8B-B14F-4D97-AF65-F5344CB8AC3E}">
        <p14:creationId xmlns:p14="http://schemas.microsoft.com/office/powerpoint/2010/main" val="131748589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image B">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a:t>Click icon to insert image</a:t>
            </a:r>
          </a:p>
        </p:txBody>
      </p:sp>
      <p:sp>
        <p:nvSpPr>
          <p:cNvPr id="2" name="Titel 1"/>
          <p:cNvSpPr>
            <a:spLocks noGrp="1"/>
          </p:cNvSpPr>
          <p:nvPr>
            <p:ph type="title" hasCustomPrompt="1"/>
          </p:nvPr>
        </p:nvSpPr>
        <p:spPr>
          <a:xfrm>
            <a:off x="588961" y="4962214"/>
            <a:ext cx="4173870" cy="1340161"/>
          </a:xfrm>
          <a:solidFill>
            <a:schemeClr val="accent4">
              <a:alpha val="99950"/>
            </a:schemeClr>
          </a:solidFill>
        </p:spPr>
        <p:txBody>
          <a:bodyPr wrap="square" lIns="252000" tIns="108000" rIns="252000" bIns="0" anchor="t" anchorCtr="0">
            <a:spAutoFit/>
          </a:bodyPr>
          <a:lstStyle>
            <a:lvl1pPr>
              <a:defRPr sz="4000" b="1" spc="0" baseline="0">
                <a:solidFill>
                  <a:schemeClr val="tx1"/>
                </a:solidFill>
              </a:defRPr>
            </a:lvl1pPr>
          </a:lstStyle>
          <a:p>
            <a:r>
              <a:rPr lang="en-GB"/>
              <a:t>Click to add text</a:t>
            </a:r>
          </a:p>
        </p:txBody>
      </p:sp>
      <p:sp>
        <p:nvSpPr>
          <p:cNvPr id="5" name="Pladsholder til dato 4"/>
          <p:cNvSpPr>
            <a:spLocks noGrp="1"/>
          </p:cNvSpPr>
          <p:nvPr>
            <p:ph type="dt" sz="half" idx="10"/>
          </p:nvPr>
        </p:nvSpPr>
        <p:spPr/>
        <p:txBody>
          <a:bodyPr/>
          <a:lstStyle/>
          <a:p>
            <a:fld id="{C0156FC0-1C68-46A1-95BA-D879D9D7980D}"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
        <p:nvSpPr>
          <p:cNvPr id="3" name="TextBox 1">
            <a:extLst>
              <a:ext uri="{FF2B5EF4-FFF2-40B4-BE49-F238E27FC236}">
                <a16:creationId xmlns:a16="http://schemas.microsoft.com/office/drawing/2014/main" id="{E6BCCAFF-7E95-0536-8297-4959B0CA01D7}"/>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bg1"/>
                </a:solidFill>
                <a:latin typeface="Microsoft New Tai Lue"/>
              </a:rPr>
              <a:t>Highlight words </a:t>
            </a:r>
            <a:r>
              <a:rPr lang="en-GB" sz="1400" b="0">
                <a:solidFill>
                  <a:schemeClr val="bg1"/>
                </a:solidFill>
                <a:latin typeface="Microsoft New Tai Lue"/>
              </a:rPr>
              <a:t>in headline using </a:t>
            </a:r>
            <a:r>
              <a:rPr lang="en-GB" sz="1400" b="1">
                <a:solidFill>
                  <a:schemeClr val="bg1"/>
                </a:solidFill>
                <a:latin typeface="Microsoft New Tai Lue"/>
              </a:rPr>
              <a:t>bold   </a:t>
            </a:r>
            <a:endParaRPr lang="en-GB" sz="1400" b="0">
              <a:solidFill>
                <a:schemeClr val="bg1"/>
              </a:solidFill>
              <a:latin typeface="Microsoft New Tai Lue"/>
            </a:endParaRPr>
          </a:p>
        </p:txBody>
      </p:sp>
    </p:spTree>
    <p:extLst>
      <p:ext uri="{BB962C8B-B14F-4D97-AF65-F5344CB8AC3E}">
        <p14:creationId xmlns:p14="http://schemas.microsoft.com/office/powerpoint/2010/main" val="3200445437"/>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C">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a:t>Click icon to insert image</a:t>
            </a:r>
          </a:p>
        </p:txBody>
      </p:sp>
      <p:sp>
        <p:nvSpPr>
          <p:cNvPr id="2" name="Titel 1"/>
          <p:cNvSpPr>
            <a:spLocks noGrp="1"/>
          </p:cNvSpPr>
          <p:nvPr>
            <p:ph type="title" hasCustomPrompt="1"/>
          </p:nvPr>
        </p:nvSpPr>
        <p:spPr>
          <a:xfrm>
            <a:off x="4779450" y="4497883"/>
            <a:ext cx="6822000" cy="1065828"/>
          </a:xfrm>
          <a:solidFill>
            <a:schemeClr val="bg1">
              <a:alpha val="99950"/>
            </a:schemeClr>
          </a:solidFill>
        </p:spPr>
        <p:txBody>
          <a:bodyPr wrap="square" lIns="252000" tIns="216000" rIns="252000" bIns="108000">
            <a:spAutoFit/>
          </a:bodyPr>
          <a:lstStyle>
            <a:lvl1pPr>
              <a:defRPr sz="4800" b="1" spc="0" baseline="0">
                <a:solidFill>
                  <a:schemeClr val="tx1"/>
                </a:solidFill>
              </a:defRPr>
            </a:lvl1pPr>
          </a:lstStyle>
          <a:p>
            <a:r>
              <a:rPr lang="en-GB"/>
              <a:t>Click to add text</a:t>
            </a:r>
          </a:p>
        </p:txBody>
      </p:sp>
      <p:sp>
        <p:nvSpPr>
          <p:cNvPr id="5" name="Pladsholder til dato 4"/>
          <p:cNvSpPr>
            <a:spLocks noGrp="1"/>
          </p:cNvSpPr>
          <p:nvPr>
            <p:ph type="dt" sz="half" idx="10"/>
          </p:nvPr>
        </p:nvSpPr>
        <p:spPr/>
        <p:txBody>
          <a:bodyPr/>
          <a:lstStyle/>
          <a:p>
            <a:fld id="{2911EE2D-5BB7-4858-806B-E9B8121B6310}"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
        <p:nvSpPr>
          <p:cNvPr id="4" name="TextBox 1">
            <a:extLst>
              <a:ext uri="{FF2B5EF4-FFF2-40B4-BE49-F238E27FC236}">
                <a16:creationId xmlns:a16="http://schemas.microsoft.com/office/drawing/2014/main" id="{DA49A202-D2D5-25B6-2F32-60A741CCF725}"/>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bg1"/>
                </a:solidFill>
                <a:latin typeface="Microsoft New Tai Lue"/>
              </a:rPr>
              <a:t>Highlight words </a:t>
            </a:r>
            <a:r>
              <a:rPr lang="en-GB" sz="1400" b="0">
                <a:solidFill>
                  <a:schemeClr val="bg1"/>
                </a:solidFill>
                <a:latin typeface="Microsoft New Tai Lue"/>
              </a:rPr>
              <a:t>in headline using </a:t>
            </a:r>
            <a:r>
              <a:rPr lang="en-GB" sz="1400" b="1">
                <a:solidFill>
                  <a:schemeClr val="bg1"/>
                </a:solidFill>
                <a:latin typeface="Microsoft New Tai Lue"/>
              </a:rPr>
              <a:t>bold   </a:t>
            </a:r>
            <a:endParaRPr lang="en-GB" sz="1400" b="0">
              <a:solidFill>
                <a:schemeClr val="bg1"/>
              </a:solidFill>
              <a:latin typeface="Microsoft New Tai Lue"/>
            </a:endParaRPr>
          </a:p>
        </p:txBody>
      </p:sp>
    </p:spTree>
    <p:extLst>
      <p:ext uri="{BB962C8B-B14F-4D97-AF65-F5344CB8AC3E}">
        <p14:creationId xmlns:p14="http://schemas.microsoft.com/office/powerpoint/2010/main" val="2021185923"/>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image D">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1080000" rIns="0" anchor="ctr" anchorCtr="0"/>
          <a:lstStyle>
            <a:lvl1pPr marL="0" indent="0" algn="ctr">
              <a:buNone/>
              <a:defRPr sz="2400" b="0" i="0" baseline="0">
                <a:solidFill>
                  <a:schemeClr val="tx1"/>
                </a:solidFill>
                <a:sym typeface="Wingdings" panose="05000000000000000000" pitchFamily="2" charset="2"/>
              </a:defRPr>
            </a:lvl1pPr>
          </a:lstStyle>
          <a:p>
            <a:r>
              <a:rPr lang="en-GB"/>
              <a:t>Click icon to insert image</a:t>
            </a:r>
          </a:p>
        </p:txBody>
      </p:sp>
      <p:sp>
        <p:nvSpPr>
          <p:cNvPr id="2" name="Titel 1"/>
          <p:cNvSpPr>
            <a:spLocks noGrp="1"/>
          </p:cNvSpPr>
          <p:nvPr>
            <p:ph type="title" hasCustomPrompt="1"/>
          </p:nvPr>
        </p:nvSpPr>
        <p:spPr>
          <a:xfrm>
            <a:off x="588963" y="1017402"/>
            <a:ext cx="11012487" cy="917513"/>
          </a:xfrm>
          <a:solidFill>
            <a:schemeClr val="bg2">
              <a:alpha val="99950"/>
            </a:schemeClr>
          </a:solidFill>
        </p:spPr>
        <p:txBody>
          <a:bodyPr wrap="square" lIns="180000" tIns="180000" rIns="180000" bIns="180000">
            <a:spAutoFit/>
          </a:bodyPr>
          <a:lstStyle>
            <a:lvl1pPr>
              <a:defRPr sz="3600" b="1" spc="0" baseline="0">
                <a:solidFill>
                  <a:schemeClr val="tx1"/>
                </a:solidFill>
              </a:defRPr>
            </a:lvl1pPr>
          </a:lstStyle>
          <a:p>
            <a:r>
              <a:rPr lang="en-GB"/>
              <a:t>Click to add text</a:t>
            </a:r>
          </a:p>
        </p:txBody>
      </p:sp>
      <p:sp>
        <p:nvSpPr>
          <p:cNvPr id="5" name="Pladsholder til dato 4"/>
          <p:cNvSpPr>
            <a:spLocks noGrp="1"/>
          </p:cNvSpPr>
          <p:nvPr>
            <p:ph type="dt" sz="half" idx="10"/>
          </p:nvPr>
        </p:nvSpPr>
        <p:spPr/>
        <p:txBody>
          <a:bodyPr/>
          <a:lstStyle/>
          <a:p>
            <a:fld id="{FE8D869E-E124-4C9B-86F5-EB1AF46F875F}"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
        <p:nvSpPr>
          <p:cNvPr id="4" name="TextBox 1">
            <a:extLst>
              <a:ext uri="{FF2B5EF4-FFF2-40B4-BE49-F238E27FC236}">
                <a16:creationId xmlns:a16="http://schemas.microsoft.com/office/drawing/2014/main" id="{342F60A0-C020-A529-4A95-65C8AC9FA2C2}"/>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bg1"/>
                </a:solidFill>
                <a:latin typeface="Microsoft New Tai Lue"/>
              </a:rPr>
              <a:t>Highlight words </a:t>
            </a:r>
            <a:r>
              <a:rPr lang="en-GB" sz="1400" b="0">
                <a:solidFill>
                  <a:schemeClr val="bg1"/>
                </a:solidFill>
                <a:latin typeface="Microsoft New Tai Lue"/>
              </a:rPr>
              <a:t>in headline using </a:t>
            </a:r>
            <a:r>
              <a:rPr lang="en-GB" sz="1400" b="1">
                <a:solidFill>
                  <a:schemeClr val="bg1"/>
                </a:solidFill>
                <a:latin typeface="Microsoft New Tai Lue"/>
              </a:rPr>
              <a:t>bold   </a:t>
            </a:r>
            <a:endParaRPr lang="en-GB" sz="1400" b="0">
              <a:solidFill>
                <a:schemeClr val="bg1"/>
              </a:solidFill>
              <a:latin typeface="Microsoft New Tai Lue"/>
            </a:endParaRPr>
          </a:p>
        </p:txBody>
      </p:sp>
    </p:spTree>
    <p:extLst>
      <p:ext uri="{BB962C8B-B14F-4D97-AF65-F5344CB8AC3E}">
        <p14:creationId xmlns:p14="http://schemas.microsoft.com/office/powerpoint/2010/main" val="171716925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image E">
    <p:bg>
      <p:bgRef idx="1001">
        <a:schemeClr val="bg1"/>
      </p:bgRef>
    </p:bg>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0" y="331200"/>
            <a:ext cx="12191999" cy="6526800"/>
          </a:xfrm>
          <a:solidFill>
            <a:schemeClr val="tx1">
              <a:lumMod val="75000"/>
            </a:schemeClr>
          </a:solidFill>
        </p:spPr>
        <p:txBody>
          <a:bodyPr lIns="0" tIns="2628000" rIns="0" anchor="t" anchorCtr="0"/>
          <a:lstStyle>
            <a:lvl1pPr marL="0" indent="0" algn="ctr">
              <a:buNone/>
              <a:defRPr sz="2400" b="0" i="0" baseline="0">
                <a:solidFill>
                  <a:schemeClr val="tx1"/>
                </a:solidFill>
                <a:sym typeface="Wingdings" panose="05000000000000000000" pitchFamily="2" charset="2"/>
              </a:defRPr>
            </a:lvl1pPr>
          </a:lstStyle>
          <a:p>
            <a:r>
              <a:rPr lang="en-GB"/>
              <a:t>Click icon to insert image</a:t>
            </a:r>
          </a:p>
        </p:txBody>
      </p:sp>
      <p:sp>
        <p:nvSpPr>
          <p:cNvPr id="2" name="Titel 1"/>
          <p:cNvSpPr>
            <a:spLocks noGrp="1"/>
          </p:cNvSpPr>
          <p:nvPr>
            <p:ph type="title" hasCustomPrompt="1"/>
          </p:nvPr>
        </p:nvSpPr>
        <p:spPr>
          <a:xfrm>
            <a:off x="588963" y="4161995"/>
            <a:ext cx="11012487" cy="2140380"/>
          </a:xfrm>
          <a:solidFill>
            <a:schemeClr val="bg1">
              <a:alpha val="46000"/>
            </a:schemeClr>
          </a:solidFill>
        </p:spPr>
        <p:txBody>
          <a:bodyPr wrap="square" lIns="252000" tIns="108000" rIns="252000" bIns="0">
            <a:spAutoFit/>
          </a:bodyPr>
          <a:lstStyle>
            <a:lvl1pPr algn="ctr">
              <a:defRPr sz="6600" b="1" cap="all" spc="0" baseline="0">
                <a:solidFill>
                  <a:schemeClr val="tx1"/>
                </a:solidFill>
              </a:defRPr>
            </a:lvl1pPr>
          </a:lstStyle>
          <a:p>
            <a:r>
              <a:rPr lang="en-GB"/>
              <a:t>Click to add          text...</a:t>
            </a:r>
          </a:p>
        </p:txBody>
      </p:sp>
      <p:sp>
        <p:nvSpPr>
          <p:cNvPr id="5" name="Pladsholder til dato 4"/>
          <p:cNvSpPr>
            <a:spLocks noGrp="1"/>
          </p:cNvSpPr>
          <p:nvPr>
            <p:ph type="dt" sz="half" idx="10"/>
          </p:nvPr>
        </p:nvSpPr>
        <p:spPr/>
        <p:txBody>
          <a:bodyPr/>
          <a:lstStyle/>
          <a:p>
            <a:fld id="{ECACFB06-9E5C-4DC0-BDE6-1E991C758329}"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
        <p:nvSpPr>
          <p:cNvPr id="3" name="TextBox 1">
            <a:extLst>
              <a:ext uri="{FF2B5EF4-FFF2-40B4-BE49-F238E27FC236}">
                <a16:creationId xmlns:a16="http://schemas.microsoft.com/office/drawing/2014/main" id="{0AC6CF46-91DC-976D-9F2D-0F1B85D185F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bg1"/>
                </a:solidFill>
                <a:latin typeface="Microsoft New Tai Lue"/>
              </a:rPr>
              <a:t>Highlight words </a:t>
            </a:r>
            <a:r>
              <a:rPr lang="en-GB" sz="1400" b="0">
                <a:solidFill>
                  <a:schemeClr val="bg1"/>
                </a:solidFill>
                <a:latin typeface="Microsoft New Tai Lue"/>
              </a:rPr>
              <a:t>in headline using </a:t>
            </a:r>
            <a:r>
              <a:rPr lang="en-GB" sz="1400" b="1">
                <a:solidFill>
                  <a:schemeClr val="bg1"/>
                </a:solidFill>
                <a:latin typeface="Microsoft New Tai Lue"/>
              </a:rPr>
              <a:t>bold   </a:t>
            </a:r>
            <a:endParaRPr lang="en-GB" sz="1400" b="0">
              <a:solidFill>
                <a:schemeClr val="bg1"/>
              </a:solidFill>
              <a:latin typeface="Microsoft New Tai Lue"/>
            </a:endParaRPr>
          </a:p>
        </p:txBody>
      </p:sp>
    </p:spTree>
    <p:extLst>
      <p:ext uri="{BB962C8B-B14F-4D97-AF65-F5344CB8AC3E}">
        <p14:creationId xmlns:p14="http://schemas.microsoft.com/office/powerpoint/2010/main" val="57327972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estions and commen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10C11D8F-85B9-4001-AF63-8B6D3CD2CF9F}" type="datetime1">
              <a:rPr lang="en-GB" smtClean="0"/>
              <a:t>26/06/2024</a:t>
            </a:fld>
            <a:endParaRPr lang="en-GB"/>
          </a:p>
        </p:txBody>
      </p:sp>
      <p:sp>
        <p:nvSpPr>
          <p:cNvPr id="7" name="?">
            <a:extLst>
              <a:ext uri="{FF2B5EF4-FFF2-40B4-BE49-F238E27FC236}">
                <a16:creationId xmlns:a16="http://schemas.microsoft.com/office/drawing/2014/main" id="{C9382B17-B390-C8C0-F5F8-7665434C718C}"/>
              </a:ext>
            </a:extLst>
          </p:cNvPr>
          <p:cNvSpPr/>
          <p:nvPr userDrawn="1"/>
        </p:nvSpPr>
        <p:spPr>
          <a:xfrm>
            <a:off x="3642413" y="900524"/>
            <a:ext cx="4787900" cy="5558804"/>
          </a:xfrm>
          <a:prstGeom prst="rect">
            <a:avLst/>
          </a:prstGeom>
        </p:spPr>
        <p:txBody>
          <a:bodyPr wrap="square" rtlCol="0" anchor="t" anchorCtr="0">
            <a:noAutofit/>
          </a:bodyPr>
          <a:lstStyle/>
          <a:p>
            <a:pPr algn="ctr">
              <a:lnSpc>
                <a:spcPct val="83000"/>
              </a:lnSpc>
            </a:pPr>
            <a:r>
              <a:rPr lang="en-GB" sz="59500" b="1">
                <a:solidFill>
                  <a:schemeClr val="tx1">
                    <a:alpha val="14559"/>
                  </a:schemeClr>
                </a:solidFill>
              </a:rPr>
              <a:t>?</a:t>
            </a:r>
          </a:p>
        </p:txBody>
      </p:sp>
      <p:sp>
        <p:nvSpPr>
          <p:cNvPr id="3" name="Title 2">
            <a:extLst>
              <a:ext uri="{FF2B5EF4-FFF2-40B4-BE49-F238E27FC236}">
                <a16:creationId xmlns:a16="http://schemas.microsoft.com/office/drawing/2014/main" id="{2E0714F6-6F11-9826-9767-37567B1EC5DC}"/>
              </a:ext>
            </a:extLst>
          </p:cNvPr>
          <p:cNvSpPr>
            <a:spLocks noGrp="1"/>
          </p:cNvSpPr>
          <p:nvPr>
            <p:ph type="title" hasCustomPrompt="1"/>
          </p:nvPr>
        </p:nvSpPr>
        <p:spPr>
          <a:xfrm>
            <a:off x="2139732" y="1628776"/>
            <a:ext cx="9461718" cy="3999626"/>
          </a:xfrm>
        </p:spPr>
        <p:txBody>
          <a:bodyPr anchor="ctr" anchorCtr="0"/>
          <a:lstStyle>
            <a:lvl1pPr>
              <a:lnSpc>
                <a:spcPct val="83000"/>
              </a:lnSpc>
              <a:defRPr sz="9600" b="1">
                <a:solidFill>
                  <a:schemeClr val="bg1"/>
                </a:solidFill>
              </a:defRPr>
            </a:lvl1pPr>
          </a:lstStyle>
          <a:p>
            <a:r>
              <a:rPr lang="en-GB"/>
              <a:t>Click to add text</a:t>
            </a:r>
          </a:p>
        </p:txBody>
      </p:sp>
      <p:sp>
        <p:nvSpPr>
          <p:cNvPr id="5" name="Pladsholder til sidefod 4"/>
          <p:cNvSpPr>
            <a:spLocks noGrp="1"/>
          </p:cNvSpPr>
          <p:nvPr>
            <p:ph type="ftr" sz="quarter" idx="11"/>
          </p:nvPr>
        </p:nvSpPr>
        <p:spPr/>
        <p:txBody>
          <a:bodyPr/>
          <a:lstStyle/>
          <a:p>
            <a:endParaRPr lang="en-GB"/>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a:p>
        </p:txBody>
      </p:sp>
      <p:sp>
        <p:nvSpPr>
          <p:cNvPr id="2" name="TextBox 1">
            <a:extLst>
              <a:ext uri="{FF2B5EF4-FFF2-40B4-BE49-F238E27FC236}">
                <a16:creationId xmlns:a16="http://schemas.microsoft.com/office/drawing/2014/main" id="{01861DB2-11FB-99E1-B80B-1463133B9A24}"/>
              </a:ext>
            </a:extLst>
          </p:cNvPr>
          <p:cNvSpPr txBox="1"/>
          <p:nvPr userDrawn="1"/>
        </p:nvSpPr>
        <p:spPr>
          <a:xfrm>
            <a:off x="588964" y="-375558"/>
            <a:ext cx="11012486" cy="306335"/>
          </a:xfrm>
          <a:prstGeom prst="rect">
            <a:avLst/>
          </a:prstGeom>
        </p:spPr>
        <p:txBody>
          <a:bodyPr vert="horz" wrap="square" lIns="0" tIns="0" rIns="0" bIns="0" rtlCol="0" anchor="b" anchorCtr="0">
            <a:no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GB" sz="1400" b="1">
                <a:solidFill>
                  <a:schemeClr val="tx1"/>
                </a:solidFill>
                <a:latin typeface="Microsoft New Tai Lue"/>
              </a:rPr>
              <a:t>Highlight words </a:t>
            </a:r>
            <a:r>
              <a:rPr lang="en-GB" sz="1400" b="0">
                <a:solidFill>
                  <a:schemeClr val="tx1"/>
                </a:solidFill>
                <a:latin typeface="Microsoft New Tai Lue"/>
              </a:rPr>
              <a:t>in headline using </a:t>
            </a:r>
            <a:r>
              <a:rPr lang="en-GB" sz="1400" b="1">
                <a:solidFill>
                  <a:schemeClr val="tx1"/>
                </a:solidFill>
                <a:latin typeface="Microsoft New Tai Lue"/>
              </a:rPr>
              <a:t>bold   </a:t>
            </a:r>
            <a:endParaRPr lang="en-GB" sz="1400" b="0">
              <a:solidFill>
                <a:schemeClr val="tx1"/>
              </a:solidFill>
              <a:latin typeface="Microsoft New Tai Lue"/>
            </a:endParaRPr>
          </a:p>
        </p:txBody>
      </p:sp>
    </p:spTree>
    <p:extLst>
      <p:ext uri="{BB962C8B-B14F-4D97-AF65-F5344CB8AC3E}">
        <p14:creationId xmlns:p14="http://schemas.microsoft.com/office/powerpoint/2010/main" val="3027284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a:t>Click icon to insert image  </a:t>
            </a:r>
          </a:p>
        </p:txBody>
      </p:sp>
      <p:sp>
        <p:nvSpPr>
          <p:cNvPr id="11" name="Titel 2">
            <a:extLst>
              <a:ext uri="{FF2B5EF4-FFF2-40B4-BE49-F238E27FC236}">
                <a16:creationId xmlns:a16="http://schemas.microsoft.com/office/drawing/2014/main" id="{A35AA5B6-111C-4735-AFC4-EBC2CB1BF4A3}"/>
              </a:ext>
            </a:extLst>
          </p:cNvPr>
          <p:cNvSpPr>
            <a:spLocks noGrp="1"/>
          </p:cNvSpPr>
          <p:nvPr>
            <p:ph type="ctrTitle"/>
          </p:nvPr>
        </p:nvSpPr>
        <p:spPr>
          <a:xfrm>
            <a:off x="6243638" y="2271092"/>
            <a:ext cx="5948362" cy="3895200"/>
          </a:xfrm>
          <a:blipFill>
            <a:blip/>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GB"/>
              <a:t>Click to edit Master title style</a:t>
            </a:r>
          </a:p>
        </p:txBody>
      </p:sp>
      <p:sp>
        <p:nvSpPr>
          <p:cNvPr id="10" name="Titel 1"/>
          <p:cNvSpPr>
            <a:spLocks noGrp="1"/>
          </p:cNvSpPr>
          <p:nvPr>
            <p:ph type="body" sz="quarter" idx="15" hasCustomPrompt="1"/>
          </p:nvPr>
        </p:nvSpPr>
        <p:spPr>
          <a:xfrm>
            <a:off x="6622258" y="2610941"/>
            <a:ext cx="4962920" cy="1109335"/>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a:t>Click to add title</a:t>
            </a:r>
          </a:p>
        </p:txBody>
      </p:sp>
      <p:sp>
        <p:nvSpPr>
          <p:cNvPr id="9" name="Pladsholder til tekst 14"/>
          <p:cNvSpPr>
            <a:spLocks noGrp="1"/>
          </p:cNvSpPr>
          <p:nvPr>
            <p:ph type="body" sz="quarter" idx="13" hasCustomPrompt="1"/>
          </p:nvPr>
        </p:nvSpPr>
        <p:spPr>
          <a:xfrm>
            <a:off x="6622257" y="4053600"/>
            <a:ext cx="4979193" cy="899766"/>
          </a:xfrm>
        </p:spPr>
        <p:txBody>
          <a:bodyPr r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800" b="0" i="0" baseline="0"/>
            </a:lvl1pPr>
          </a:lstStyle>
          <a:p>
            <a:pPr lvl="0"/>
            <a:r>
              <a:rPr lang="en-GB"/>
              <a:t>Name of speaker, UCPH unit, place and date</a:t>
            </a:r>
          </a:p>
        </p:txBody>
      </p:sp>
      <p:sp>
        <p:nvSpPr>
          <p:cNvPr id="4" name="Pladsholder til dato 3"/>
          <p:cNvSpPr>
            <a:spLocks noGrp="1"/>
          </p:cNvSpPr>
          <p:nvPr>
            <p:ph type="dt" sz="half" idx="10"/>
          </p:nvPr>
        </p:nvSpPr>
        <p:spPr>
          <a:xfrm>
            <a:off x="0" y="6858000"/>
            <a:ext cx="0" cy="0"/>
          </a:xfrm>
        </p:spPr>
        <p:txBody>
          <a:bodyPr/>
          <a:lstStyle>
            <a:lvl1pPr>
              <a:defRPr sz="100">
                <a:noFill/>
              </a:defRPr>
            </a:lvl1pPr>
          </a:lstStyle>
          <a:p>
            <a:fld id="{3ECB2203-00D5-4F87-8F9D-D0B17AC42B67}" type="datetime1">
              <a:rPr lang="en-GB" smtClean="0"/>
              <a:t>26/06/2024</a:t>
            </a:fld>
            <a:endParaRPr lang="en-GB"/>
          </a:p>
        </p:txBody>
      </p:sp>
      <p:sp>
        <p:nvSpPr>
          <p:cNvPr id="5" name="Pladsholder til sidefod 4"/>
          <p:cNvSpPr>
            <a:spLocks noGrp="1"/>
          </p:cNvSpPr>
          <p:nvPr>
            <p:ph type="ftr" sz="quarter" idx="11"/>
          </p:nvPr>
        </p:nvSpPr>
        <p:spPr>
          <a:xfrm>
            <a:off x="0" y="6858000"/>
            <a:ext cx="0" cy="0"/>
          </a:xfrm>
        </p:spPr>
        <p:txBody>
          <a:bodyPr/>
          <a:lstStyle>
            <a:lvl1pPr>
              <a:defRPr sz="100">
                <a:noFill/>
              </a:defRPr>
            </a:lvl1pPr>
          </a:lstStyle>
          <a:p>
            <a:endParaRPr lang="en-GB"/>
          </a:p>
        </p:txBody>
      </p:sp>
      <p:sp>
        <p:nvSpPr>
          <p:cNvPr id="6" name="Pladsholder til slidenummer 5"/>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a:p>
        </p:txBody>
      </p:sp>
    </p:spTree>
    <p:extLst>
      <p:ext uri="{BB962C8B-B14F-4D97-AF65-F5344CB8AC3E}">
        <p14:creationId xmlns:p14="http://schemas.microsoft.com/office/powerpoint/2010/main" val="629679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2" name="Pladsholder til dato 3" hidden="1">
            <a:extLst>
              <a:ext uri="{FF2B5EF4-FFF2-40B4-BE49-F238E27FC236}">
                <a16:creationId xmlns:a16="http://schemas.microsoft.com/office/drawing/2014/main" id="{79C6BA40-0A49-7673-45A9-7C4D3541BA07}"/>
              </a:ext>
            </a:extLst>
          </p:cNvPr>
          <p:cNvSpPr>
            <a:spLocks noGrp="1"/>
          </p:cNvSpPr>
          <p:nvPr>
            <p:ph type="dt" sz="half" idx="10"/>
          </p:nvPr>
        </p:nvSpPr>
        <p:spPr>
          <a:xfrm>
            <a:off x="0" y="6858000"/>
            <a:ext cx="0" cy="0"/>
          </a:xfrm>
        </p:spPr>
        <p:txBody>
          <a:bodyPr/>
          <a:lstStyle>
            <a:lvl1pPr>
              <a:defRPr sz="100">
                <a:noFill/>
              </a:defRPr>
            </a:lvl1pPr>
          </a:lstStyle>
          <a:p>
            <a:fld id="{6622F690-D5D4-4852-B56B-61A8F1BA299A}" type="datetime1">
              <a:rPr lang="en-GB" smtClean="0"/>
              <a:t>26/06/2024</a:t>
            </a:fld>
            <a:endParaRPr lang="en-GB"/>
          </a:p>
        </p:txBody>
      </p:sp>
      <p:sp>
        <p:nvSpPr>
          <p:cNvPr id="23" name="Pladsholder til sidefod 4" hidden="1">
            <a:extLst>
              <a:ext uri="{FF2B5EF4-FFF2-40B4-BE49-F238E27FC236}">
                <a16:creationId xmlns:a16="http://schemas.microsoft.com/office/drawing/2014/main" id="{F4D4719E-1E3F-B75D-AF75-C575C79D6C77}"/>
              </a:ext>
            </a:extLst>
          </p:cNvPr>
          <p:cNvSpPr>
            <a:spLocks noGrp="1"/>
          </p:cNvSpPr>
          <p:nvPr>
            <p:ph type="ftr" sz="quarter" idx="11"/>
          </p:nvPr>
        </p:nvSpPr>
        <p:spPr>
          <a:xfrm>
            <a:off x="0" y="6858000"/>
            <a:ext cx="0" cy="0"/>
          </a:xfrm>
        </p:spPr>
        <p:txBody>
          <a:bodyPr/>
          <a:lstStyle>
            <a:lvl1pPr>
              <a:defRPr sz="100">
                <a:noFill/>
              </a:defRPr>
            </a:lvl1pPr>
          </a:lstStyle>
          <a:p>
            <a:endParaRPr lang="en-GB"/>
          </a:p>
        </p:txBody>
      </p:sp>
      <p:sp>
        <p:nvSpPr>
          <p:cNvPr id="24" name="Pladsholder til slidenummer 5" hidden="1">
            <a:extLst>
              <a:ext uri="{FF2B5EF4-FFF2-40B4-BE49-F238E27FC236}">
                <a16:creationId xmlns:a16="http://schemas.microsoft.com/office/drawing/2014/main" id="{9434FDBC-E923-AFC0-E942-C956724548D0}"/>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a:p>
        </p:txBody>
      </p:sp>
      <p:sp>
        <p:nvSpPr>
          <p:cNvPr id="2" name="Title 1">
            <a:extLst>
              <a:ext uri="{FF2B5EF4-FFF2-40B4-BE49-F238E27FC236}">
                <a16:creationId xmlns:a16="http://schemas.microsoft.com/office/drawing/2014/main" id="{C4994A88-BF4A-BF39-B835-B0C753B4C19A}"/>
              </a:ext>
            </a:extLst>
          </p:cNvPr>
          <p:cNvSpPr txBox="1">
            <a:spLocks/>
          </p:cNvSpPr>
          <p:nvPr userDrawn="1"/>
        </p:nvSpPr>
        <p:spPr>
          <a:xfrm>
            <a:off x="588964" y="613649"/>
            <a:ext cx="11012486" cy="879921"/>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a:solidFill>
                  <a:schemeClr val="tx1"/>
                </a:solidFill>
              </a:rPr>
              <a:t>User guide </a:t>
            </a:r>
            <a:r>
              <a:rPr lang="en-GB" sz="1800">
                <a:solidFill>
                  <a:schemeClr val="tx1"/>
                </a:solidFill>
              </a:rPr>
              <a:t>– delete before use</a:t>
            </a:r>
          </a:p>
        </p:txBody>
      </p:sp>
      <p:sp>
        <p:nvSpPr>
          <p:cNvPr id="18" name="Text Box 48">
            <a:extLst>
              <a:ext uri="{FF2B5EF4-FFF2-40B4-BE49-F238E27FC236}">
                <a16:creationId xmlns:a16="http://schemas.microsoft.com/office/drawing/2014/main" id="{91151374-92CC-87E1-F9AB-1D43CA0CBE4F}"/>
              </a:ext>
            </a:extLst>
          </p:cNvPr>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a:effectLst/>
                <a:latin typeface="+mj-lt"/>
                <a:ea typeface="Calibri" panose="020F0502020204030204" pitchFamily="34" charset="0"/>
                <a:cs typeface="Times New Roman" panose="02020603050405020304" pitchFamily="18" charset="0"/>
              </a:rPr>
              <a:t>When you open PowerPoint on your UCPH computer, </a:t>
            </a:r>
            <a:r>
              <a:rPr lang="en-GB" sz="800" kern="1200">
                <a:solidFill>
                  <a:schemeClr val="tx1"/>
                </a:solidFill>
                <a:effectLst/>
                <a:latin typeface="Arial" charset="0"/>
                <a:ea typeface="Calibri" panose="020F0502020204030204" pitchFamily="34" charset="0"/>
                <a:cs typeface="Times New Roman" panose="02020603050405020304" pitchFamily="18" charset="0"/>
              </a:rPr>
              <a:t>PowerPoint opens </a:t>
            </a:r>
            <a:r>
              <a:rPr lang="en-GB" sz="800">
                <a:effectLst/>
                <a:latin typeface="+mj-lt"/>
                <a:ea typeface="Calibri" panose="020F0502020204030204" pitchFamily="34" charset="0"/>
                <a:cs typeface="Times New Roman" panose="02020603050405020304" pitchFamily="18" charset="0"/>
              </a:rPr>
              <a:t>a template in 16:9 format with an English UCPH logo.</a:t>
            </a:r>
          </a:p>
          <a:p>
            <a:pPr eaLnBrk="1" hangingPunct="1">
              <a:spcAft>
                <a:spcPts val="600"/>
              </a:spcAft>
              <a:defRPr/>
            </a:pPr>
            <a:r>
              <a:rPr lang="en-GB" sz="80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a:effectLst/>
                <a:latin typeface="+mj-lt"/>
                <a:ea typeface="Calibri" panose="020F0502020204030204" pitchFamily="34" charset="0"/>
                <a:cs typeface="Times New Roman" panose="02020603050405020304" pitchFamily="18" charset="0"/>
              </a:rPr>
              <a:t>in 16:9 format</a:t>
            </a:r>
          </a:p>
          <a:p>
            <a:pPr marL="88900" indent="-88900" eaLnBrk="1" hangingPunct="1">
              <a:spcAft>
                <a:spcPts val="600"/>
              </a:spcAft>
              <a:buFont typeface="Arial" panose="020B0604020202020204" pitchFamily="34" charset="0"/>
              <a:buChar char="•"/>
              <a:defRPr/>
            </a:pPr>
            <a:r>
              <a:rPr lang="en-GB" sz="800">
                <a:effectLst/>
                <a:latin typeface="+mj-lt"/>
                <a:ea typeface="Calibri" panose="020F0502020204030204" pitchFamily="34" charset="0"/>
                <a:cs typeface="Times New Roman" panose="02020603050405020304" pitchFamily="18" charset="0"/>
              </a:rPr>
              <a:t>in "full" or “small"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a:effectLst/>
                <a:latin typeface="+mj-lt"/>
                <a:ea typeface="Calibri" panose="020F0502020204030204" pitchFamily="34" charset="0"/>
                <a:cs typeface="Times New Roman" panose="02020603050405020304" pitchFamily="18" charset="0"/>
              </a:rPr>
            </a:br>
            <a:br>
              <a:rPr lang="en-GB" sz="800">
                <a:effectLst/>
                <a:latin typeface="+mj-lt"/>
                <a:ea typeface="Calibri" panose="020F0502020204030204" pitchFamily="34" charset="0"/>
                <a:cs typeface="Times New Roman" panose="02020603050405020304" pitchFamily="18" charset="0"/>
              </a:rPr>
            </a:br>
            <a:r>
              <a:rPr lang="en-GB" sz="80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a:solidFill>
                  <a:schemeClr val="accent4"/>
                </a:solidFill>
                <a:effectLst/>
                <a:latin typeface="+mj-lt"/>
                <a:ea typeface="Calibri" panose="020F0502020204030204" pitchFamily="34" charset="0"/>
                <a:cs typeface="Times New Roman" panose="02020603050405020304" pitchFamily="18" charset="0"/>
                <a:hlinkClick r:id="rId2">
                  <a:extLst>
                    <a:ext uri="{A12FA001-AC4F-418D-AE19-62706E023703}">
                      <ahyp:hlinkClr xmlns:ahyp="http://schemas.microsoft.com/office/drawing/2018/hyperlinkcolor" val="tx"/>
                    </a:ext>
                  </a:extLst>
                </a:hlinkClick>
              </a:rPr>
              <a:t>www.designguide.ku.dk/skabeloner/powerpoint/praesentationer/</a:t>
            </a:r>
            <a:endParaRPr lang="en-GB" sz="800">
              <a:solidFill>
                <a:schemeClr val="accent4"/>
              </a:solidFill>
              <a:effectLst/>
              <a:latin typeface="+mj-lt"/>
              <a:ea typeface="Calibri" panose="020F0502020204030204" pitchFamily="34" charset="0"/>
              <a:cs typeface="Times New Roman" panose="02020603050405020304" pitchFamily="18" charset="0"/>
            </a:endParaRPr>
          </a:p>
        </p:txBody>
      </p:sp>
      <p:sp>
        <p:nvSpPr>
          <p:cNvPr id="28" name="Text Box 48">
            <a:extLst>
              <a:ext uri="{FF2B5EF4-FFF2-40B4-BE49-F238E27FC236}">
                <a16:creationId xmlns:a16="http://schemas.microsoft.com/office/drawing/2014/main" id="{CC1000A9-67B6-3DBE-1556-907DFA8F39D9}"/>
              </a:ext>
            </a:extLst>
          </p:cNvPr>
          <p:cNvSpPr txBox="1">
            <a:spLocks noChangeArrowheads="1"/>
          </p:cNvSpPr>
          <p:nvPr userDrawn="1"/>
        </p:nvSpPr>
        <p:spPr bwMode="auto">
          <a:xfrm>
            <a:off x="2570384" y="3966227"/>
            <a:ext cx="1755548" cy="176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br>
              <a:rPr lang="en-GB" sz="1000" b="1" noProof="1">
                <a:solidFill>
                  <a:schemeClr val="tx1"/>
                </a:solidFill>
                <a:latin typeface="+mj-lt"/>
                <a:cs typeface="Arial" panose="020B0604020202020204" pitchFamily="34" charset="0"/>
              </a:rPr>
            </a:br>
            <a:r>
              <a:rPr lang="en-GB" sz="800" b="1">
                <a:effectLst/>
                <a:latin typeface="+mj-lt"/>
                <a:ea typeface="Calibri" panose="020F0502020204030204" pitchFamily="34" charset="0"/>
                <a:cs typeface="Times New Roman" panose="02020603050405020304" pitchFamily="18" charset="0"/>
              </a:rPr>
              <a:t>1. </a:t>
            </a:r>
            <a:r>
              <a:rPr lang="en-GB" sz="800">
                <a:effectLst/>
                <a:latin typeface="+mj-lt"/>
                <a:ea typeface="Calibri" panose="020F0502020204030204" pitchFamily="34" charset="0"/>
                <a:cs typeface="Times New Roman" panose="02020603050405020304" pitchFamily="18" charset="0"/>
              </a:rPr>
              <a:t>Click on </a:t>
            </a:r>
            <a:r>
              <a:rPr lang="en-GB" sz="800" b="1">
                <a:effectLst/>
                <a:latin typeface="+mj-lt"/>
                <a:ea typeface="Calibri" panose="020F0502020204030204" pitchFamily="34" charset="0"/>
                <a:cs typeface="Times New Roman" panose="02020603050405020304" pitchFamily="18" charset="0"/>
              </a:rPr>
              <a:t>Insert</a:t>
            </a:r>
            <a:r>
              <a:rPr lang="en-GB" sz="80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a:effectLst/>
                <a:latin typeface="+mj-lt"/>
                <a:ea typeface="Calibri" panose="020F0502020204030204" pitchFamily="34" charset="0"/>
                <a:cs typeface="Times New Roman" panose="02020603050405020304" pitchFamily="18" charset="0"/>
              </a:rPr>
              <a:t>2. </a:t>
            </a:r>
            <a:r>
              <a:rPr lang="en-GB" sz="800">
                <a:effectLst/>
                <a:latin typeface="+mj-lt"/>
                <a:ea typeface="Calibri" panose="020F0502020204030204" pitchFamily="34" charset="0"/>
                <a:cs typeface="Times New Roman" panose="02020603050405020304" pitchFamily="18" charset="0"/>
              </a:rPr>
              <a:t>Select </a:t>
            </a:r>
            <a:r>
              <a:rPr lang="en-GB" sz="800" b="1">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a:effectLst/>
                <a:latin typeface="+mj-lt"/>
                <a:ea typeface="Calibri" panose="020F0502020204030204" pitchFamily="34" charset="0"/>
                <a:cs typeface="Times New Roman" panose="02020603050405020304" pitchFamily="18" charset="0"/>
              </a:rPr>
              <a:t>3. </a:t>
            </a:r>
            <a:r>
              <a:rPr lang="en-GB" sz="80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a:effectLst/>
                <a:latin typeface="+mj-lt"/>
                <a:ea typeface="Calibri" panose="020F0502020204030204" pitchFamily="34" charset="0"/>
                <a:cs typeface="Times New Roman" panose="02020603050405020304" pitchFamily="18" charset="0"/>
              </a:rPr>
              <a:t>4. </a:t>
            </a:r>
            <a:r>
              <a:rPr lang="en-GB" sz="800">
                <a:effectLst/>
                <a:latin typeface="+mj-lt"/>
                <a:ea typeface="Calibri" panose="020F0502020204030204" pitchFamily="34" charset="0"/>
                <a:cs typeface="Times New Roman" panose="02020603050405020304" pitchFamily="18" charset="0"/>
              </a:rPr>
              <a:t>Select </a:t>
            </a:r>
            <a:r>
              <a:rPr lang="en-GB" sz="800" b="1">
                <a:effectLst/>
                <a:latin typeface="+mj-lt"/>
                <a:ea typeface="Calibri" panose="020F0502020204030204" pitchFamily="34" charset="0"/>
                <a:cs typeface="Times New Roman" panose="02020603050405020304" pitchFamily="18" charset="0"/>
              </a:rPr>
              <a:t>Apply</a:t>
            </a:r>
            <a:r>
              <a:rPr lang="en-GB" sz="800">
                <a:effectLst/>
                <a:latin typeface="+mj-lt"/>
                <a:ea typeface="Calibri" panose="020F0502020204030204" pitchFamily="34" charset="0"/>
                <a:cs typeface="Times New Roman" panose="02020603050405020304" pitchFamily="18" charset="0"/>
              </a:rPr>
              <a:t> </a:t>
            </a:r>
            <a:r>
              <a:rPr lang="en-GB" sz="800" b="1">
                <a:effectLst/>
                <a:latin typeface="+mj-lt"/>
                <a:ea typeface="Calibri" panose="020F0502020204030204" pitchFamily="34" charset="0"/>
                <a:cs typeface="Times New Roman" panose="02020603050405020304" pitchFamily="18" charset="0"/>
              </a:rPr>
              <a:t>to all </a:t>
            </a:r>
            <a:r>
              <a:rPr lang="en-GB" sz="800">
                <a:effectLst/>
                <a:latin typeface="+mj-lt"/>
                <a:ea typeface="Calibri" panose="020F0502020204030204" pitchFamily="34" charset="0"/>
                <a:cs typeface="Times New Roman" panose="02020603050405020304" pitchFamily="18" charset="0"/>
              </a:rPr>
              <a:t>or </a:t>
            </a:r>
            <a:r>
              <a:rPr lang="en-GB" sz="800" b="1">
                <a:effectLst/>
                <a:latin typeface="+mj-lt"/>
                <a:ea typeface="Calibri" panose="020F0502020204030204" pitchFamily="34" charset="0"/>
                <a:cs typeface="Times New Roman" panose="02020603050405020304" pitchFamily="18" charset="0"/>
              </a:rPr>
              <a:t>Apply</a:t>
            </a:r>
            <a:r>
              <a:rPr lang="en-GB" sz="80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30" name="Text Box 48">
            <a:extLst>
              <a:ext uri="{FF2B5EF4-FFF2-40B4-BE49-F238E27FC236}">
                <a16:creationId xmlns:a16="http://schemas.microsoft.com/office/drawing/2014/main" id="{57AF5228-50BD-AF36-C290-EB6F54DA4AEB}"/>
              </a:ext>
            </a:extLst>
          </p:cNvPr>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32" name="Billede 40">
            <a:extLst>
              <a:ext uri="{FF2B5EF4-FFF2-40B4-BE49-F238E27FC236}">
                <a16:creationId xmlns:a16="http://schemas.microsoft.com/office/drawing/2014/main" id="{47DEC83E-2557-C64A-8710-5E90C5500CCC}"/>
              </a:ext>
            </a:extLst>
          </p:cNvPr>
          <p:cNvPicPr>
            <a:picLocks noChangeAspect="1"/>
          </p:cNvPicPr>
          <p:nvPr userDrawn="1"/>
        </p:nvPicPr>
        <p:blipFill rotWithShape="1">
          <a:blip/>
          <a:srcRect l="36944" r="2272" b="69429"/>
          <a:stretch/>
        </p:blipFill>
        <p:spPr>
          <a:xfrm>
            <a:off x="4157637" y="2896656"/>
            <a:ext cx="395416" cy="126627"/>
          </a:xfrm>
          <a:prstGeom prst="rect">
            <a:avLst/>
          </a:prstGeom>
        </p:spPr>
      </p:pic>
      <p:sp>
        <p:nvSpPr>
          <p:cNvPr id="34" name="Text Box 48">
            <a:extLst>
              <a:ext uri="{FF2B5EF4-FFF2-40B4-BE49-F238E27FC236}">
                <a16:creationId xmlns:a16="http://schemas.microsoft.com/office/drawing/2014/main" id="{296B2A40-51DD-3C24-64B4-9C261EFED2FF}"/>
              </a:ext>
            </a:extLst>
          </p:cNvPr>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36" name="Text Box 48">
            <a:extLst>
              <a:ext uri="{FF2B5EF4-FFF2-40B4-BE49-F238E27FC236}">
                <a16:creationId xmlns:a16="http://schemas.microsoft.com/office/drawing/2014/main" id="{26A5352B-2D88-0049-FF68-7A3677982A27}"/>
              </a:ext>
            </a:extLst>
          </p:cNvPr>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38" name="Text Box 48">
            <a:extLst>
              <a:ext uri="{FF2B5EF4-FFF2-40B4-BE49-F238E27FC236}">
                <a16:creationId xmlns:a16="http://schemas.microsoft.com/office/drawing/2014/main" id="{F1FD1FCB-14AB-C8C8-E3B6-3A9C2354347E}"/>
              </a:ext>
            </a:extLst>
          </p:cNvPr>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40" name="Text Box 48">
            <a:extLst>
              <a:ext uri="{FF2B5EF4-FFF2-40B4-BE49-F238E27FC236}">
                <a16:creationId xmlns:a16="http://schemas.microsoft.com/office/drawing/2014/main" id="{C4D76095-C685-6F22-B51D-0AFAF348C4C3}"/>
              </a:ext>
            </a:extLst>
          </p:cNvPr>
          <p:cNvSpPr txBox="1">
            <a:spLocks noChangeArrowheads="1"/>
          </p:cNvSpPr>
          <p:nvPr userDrawn="1"/>
        </p:nvSpPr>
        <p:spPr bwMode="auto">
          <a:xfrm>
            <a:off x="4728822" y="4141417"/>
            <a:ext cx="1634624" cy="21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3">
                  <a:extLst>
                    <a:ext uri="{A12FA001-AC4F-418D-AE19-62706E023703}">
                      <ahyp:hlinkClr xmlns:ahyp="http://schemas.microsoft.com/office/drawing/2018/hyperlinkcolor" val="tx"/>
                    </a:ext>
                  </a:extLst>
                </a:hlinkClick>
              </a:rPr>
              <a:t>https://image.ku.dk/shared/aZwD18034DnM3TYEw9XagEF6kxI6MLkV</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42" name="Text Box 48">
            <a:extLst>
              <a:ext uri="{FF2B5EF4-FFF2-40B4-BE49-F238E27FC236}">
                <a16:creationId xmlns:a16="http://schemas.microsoft.com/office/drawing/2014/main" id="{449B76C2-6958-26C2-DD52-28127622EE08}"/>
              </a:ext>
            </a:extLst>
          </p:cNvPr>
          <p:cNvSpPr txBox="1">
            <a:spLocks noChangeArrowheads="1"/>
          </p:cNvSpPr>
          <p:nvPr userDrawn="1"/>
        </p:nvSpPr>
        <p:spPr bwMode="auto">
          <a:xfrm>
            <a:off x="6691561" y="1640495"/>
            <a:ext cx="16346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 is: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44" name="Text Box 48">
            <a:extLst>
              <a:ext uri="{FF2B5EF4-FFF2-40B4-BE49-F238E27FC236}">
                <a16:creationId xmlns:a16="http://schemas.microsoft.com/office/drawing/2014/main" id="{B1B679C7-F81E-AF72-3832-BC2B20AF81E0}"/>
              </a:ext>
            </a:extLst>
          </p:cNvPr>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46" name="Text Box 48">
            <a:extLst>
              <a:ext uri="{FF2B5EF4-FFF2-40B4-BE49-F238E27FC236}">
                <a16:creationId xmlns:a16="http://schemas.microsoft.com/office/drawing/2014/main" id="{DBC859E9-AAD9-582D-9CAB-53B97A96B2FE}"/>
              </a:ext>
            </a:extLst>
          </p:cNvPr>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48" name="Text Box 48">
            <a:extLst>
              <a:ext uri="{FF2B5EF4-FFF2-40B4-BE49-F238E27FC236}">
                <a16:creationId xmlns:a16="http://schemas.microsoft.com/office/drawing/2014/main" id="{5BDA7DE1-7BD9-6953-4F2C-C23FAB665D31}"/>
              </a:ext>
            </a:extLst>
          </p:cNvPr>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4">
                  <a:extLst>
                    <a:ext uri="{A12FA001-AC4F-418D-AE19-62706E023703}">
                      <ahyp:hlinkClr xmlns:ahyp="http://schemas.microsoft.com/office/drawing/2018/hyperlinkcolor" val="tx"/>
                    </a:ext>
                  </a:extLst>
                </a:hlinkClick>
              </a:rPr>
              <a:t>www.designguide.ku.dk/</a:t>
            </a:r>
            <a:br>
              <a:rPr lang="en-GB" sz="800" b="0" noProof="1">
                <a:solidFill>
                  <a:schemeClr val="accent4"/>
                </a:solidFill>
                <a:latin typeface="+mj-lt"/>
                <a:cs typeface="Arial" panose="020B0604020202020204" pitchFamily="34" charset="0"/>
                <a:hlinkClick r:id="rId4">
                  <a:extLst>
                    <a:ext uri="{A12FA001-AC4F-418D-AE19-62706E023703}">
                      <ahyp:hlinkClr xmlns:ahyp="http://schemas.microsoft.com/office/drawing/2018/hyperlinkcolor" val="tx"/>
                    </a:ext>
                  </a:extLst>
                </a:hlinkClick>
              </a:rPr>
            </a:br>
            <a:r>
              <a:rPr lang="en-GB" sz="800" b="0" noProof="1">
                <a:solidFill>
                  <a:schemeClr val="accent4"/>
                </a:solidFill>
                <a:latin typeface="+mj-lt"/>
                <a:cs typeface="Arial" panose="020B0604020202020204" pitchFamily="34" charset="0"/>
                <a:hlinkClick r:id="rId4">
                  <a:extLst>
                    <a:ext uri="{A12FA001-AC4F-418D-AE19-62706E023703}">
                      <ahyp:hlinkClr xmlns:ahyp="http://schemas.microsoft.com/office/drawing/2018/hyperlinkcolor" val="tx"/>
                    </a:ext>
                  </a:extLst>
                </a:hlinkClick>
              </a:rPr>
              <a:t>skabeloner/powerpoint/</a:t>
            </a:r>
            <a:br>
              <a:rPr lang="en-GB" sz="800" b="0" noProof="1">
                <a:solidFill>
                  <a:schemeClr val="accent4"/>
                </a:solidFill>
                <a:latin typeface="+mj-lt"/>
                <a:cs typeface="Arial" panose="020B0604020202020204" pitchFamily="34" charset="0"/>
                <a:hlinkClick r:id="rId4">
                  <a:extLst>
                    <a:ext uri="{A12FA001-AC4F-418D-AE19-62706E023703}">
                      <ahyp:hlinkClr xmlns:ahyp="http://schemas.microsoft.com/office/drawing/2018/hyperlinkcolor" val="tx"/>
                    </a:ext>
                  </a:extLst>
                </a:hlinkClick>
              </a:rPr>
            </a:br>
            <a:r>
              <a:rPr lang="en-GB" sz="800" b="0" noProof="1">
                <a:solidFill>
                  <a:schemeClr val="accent4"/>
                </a:solidFill>
                <a:latin typeface="+mj-lt"/>
                <a:cs typeface="Arial" panose="020B0604020202020204" pitchFamily="34" charset="0"/>
                <a:hlinkClick r:id="rId4">
                  <a:extLst>
                    <a:ext uri="{A12FA001-AC4F-418D-AE19-62706E023703}">
                      <ahyp:hlinkClr xmlns:ahyp="http://schemas.microsoft.com/office/drawing/2018/hyperlinkcolor" val="tx"/>
                    </a:ext>
                  </a:extLst>
                </a:hlinkClick>
              </a:rPr>
              <a:t>praesentationer/</a:t>
            </a:r>
            <a:endParaRPr lang="en-GB" sz="800" b="0" noProof="1">
              <a:solidFill>
                <a:schemeClr val="accent4"/>
              </a:solidFill>
              <a:latin typeface="+mj-lt"/>
              <a:cs typeface="Arial" panose="020B0604020202020204" pitchFamily="34" charset="0"/>
            </a:endParaRPr>
          </a:p>
        </p:txBody>
      </p:sp>
      <p:pic>
        <p:nvPicPr>
          <p:cNvPr id="50" name="Billede 25">
            <a:extLst>
              <a:ext uri="{FF2B5EF4-FFF2-40B4-BE49-F238E27FC236}">
                <a16:creationId xmlns:a16="http://schemas.microsoft.com/office/drawing/2014/main" id="{2BC7410A-935F-DC4A-F8A5-7F39AC457C1E}"/>
              </a:ext>
            </a:extLst>
          </p:cNvPr>
          <p:cNvPicPr>
            <a:picLocks noChangeAspect="1"/>
          </p:cNvPicPr>
          <p:nvPr userDrawn="1"/>
        </p:nvPicPr>
        <p:blipFill>
          <a:blip/>
          <a:stretch>
            <a:fillRect/>
          </a:stretch>
        </p:blipFill>
        <p:spPr>
          <a:xfrm>
            <a:off x="6268044" y="4201412"/>
            <a:ext cx="257327" cy="275280"/>
          </a:xfrm>
          <a:prstGeom prst="rect">
            <a:avLst/>
          </a:prstGeom>
        </p:spPr>
      </p:pic>
      <p:pic>
        <p:nvPicPr>
          <p:cNvPr id="52" name="Billede 36">
            <a:extLst>
              <a:ext uri="{FF2B5EF4-FFF2-40B4-BE49-F238E27FC236}">
                <a16:creationId xmlns:a16="http://schemas.microsoft.com/office/drawing/2014/main" id="{56A21FCA-F356-F238-3DEE-A13BEFECD377}"/>
              </a:ext>
            </a:extLst>
          </p:cNvPr>
          <p:cNvPicPr>
            <a:picLocks noChangeAspect="1"/>
          </p:cNvPicPr>
          <p:nvPr userDrawn="1"/>
        </p:nvPicPr>
        <p:blipFill>
          <a:blip/>
          <a:stretch>
            <a:fillRect/>
          </a:stretch>
        </p:blipFill>
        <p:spPr>
          <a:xfrm>
            <a:off x="8223538" y="2795378"/>
            <a:ext cx="288708" cy="275280"/>
          </a:xfrm>
          <a:prstGeom prst="rect">
            <a:avLst/>
          </a:prstGeom>
        </p:spPr>
      </p:pic>
      <p:pic>
        <p:nvPicPr>
          <p:cNvPr id="54" name="Billede 37">
            <a:extLst>
              <a:ext uri="{FF2B5EF4-FFF2-40B4-BE49-F238E27FC236}">
                <a16:creationId xmlns:a16="http://schemas.microsoft.com/office/drawing/2014/main" id="{8288A8D2-A953-FCF5-C54C-BED0258209D5}"/>
              </a:ext>
            </a:extLst>
          </p:cNvPr>
          <p:cNvPicPr>
            <a:picLocks noChangeAspect="1"/>
          </p:cNvPicPr>
          <p:nvPr userDrawn="1"/>
        </p:nvPicPr>
        <p:blipFill>
          <a:blip/>
          <a:stretch>
            <a:fillRect/>
          </a:stretch>
        </p:blipFill>
        <p:spPr>
          <a:xfrm>
            <a:off x="8241826" y="3187789"/>
            <a:ext cx="223122" cy="228843"/>
          </a:xfrm>
          <a:prstGeom prst="rect">
            <a:avLst/>
          </a:prstGeom>
        </p:spPr>
      </p:pic>
      <p:sp>
        <p:nvSpPr>
          <p:cNvPr id="56" name="Text Box 48">
            <a:extLst>
              <a:ext uri="{FF2B5EF4-FFF2-40B4-BE49-F238E27FC236}">
                <a16:creationId xmlns:a16="http://schemas.microsoft.com/office/drawing/2014/main" id="{1AAEA91B-6C9C-9157-EFF5-6EEB67507A8E}"/>
              </a:ext>
            </a:extLst>
          </p:cNvPr>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58" name="Picture 61">
            <a:extLst>
              <a:ext uri="{FF2B5EF4-FFF2-40B4-BE49-F238E27FC236}">
                <a16:creationId xmlns:a16="http://schemas.microsoft.com/office/drawing/2014/main" id="{874C9D93-430E-897F-0010-953653748BCE}"/>
              </a:ext>
            </a:extLst>
          </p:cNvPr>
          <p:cNvPicPr>
            <a:picLocks noChangeAspect="1"/>
          </p:cNvPicPr>
          <p:nvPr userDrawn="1"/>
        </p:nvPicPr>
        <p:blipFill>
          <a:blip/>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blipFill>
            <a:blip/>
            <a:stretch>
              <a:fillRect/>
            </a:stretch>
          </a:blipFill>
        </p:spPr>
        <p:txBody>
          <a:bodyPr lIns="1080000" tIns="0" rIns="6408000" anchor="ctr" anchorCtr="0"/>
          <a:lstStyle>
            <a:lvl1pPr marL="0" indent="0" algn="r">
              <a:buNone/>
              <a:defRPr sz="2400" b="1" i="0" baseline="0">
                <a:solidFill>
                  <a:schemeClr val="bg1"/>
                </a:solidFill>
                <a:sym typeface="Wingdings" panose="05000000000000000000" pitchFamily="2" charset="2"/>
              </a:defRPr>
            </a:lvl1pPr>
          </a:lstStyle>
          <a:p>
            <a:r>
              <a:rPr lang="en-GB"/>
              <a:t>Click icon to insert image   </a:t>
            </a:r>
          </a:p>
        </p:txBody>
      </p:sp>
      <p:sp>
        <p:nvSpPr>
          <p:cNvPr id="17" name="Titel 2">
            <a:extLst>
              <a:ext uri="{FF2B5EF4-FFF2-40B4-BE49-F238E27FC236}">
                <a16:creationId xmlns:a16="http://schemas.microsoft.com/office/drawing/2014/main" id="{5841F5BD-07B0-188F-6A65-1A9CB9107526}"/>
              </a:ext>
            </a:extLst>
          </p:cNvPr>
          <p:cNvSpPr>
            <a:spLocks noGrp="1"/>
          </p:cNvSpPr>
          <p:nvPr>
            <p:ph type="ctrTitle" hasCustomPrompt="1"/>
          </p:nvPr>
        </p:nvSpPr>
        <p:spPr>
          <a:xfrm>
            <a:off x="6243638" y="691815"/>
            <a:ext cx="5948362" cy="5474035"/>
          </a:xfrm>
          <a:blipFill>
            <a:blip/>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a:t>master</a:t>
            </a:r>
          </a:p>
        </p:txBody>
      </p:sp>
      <p:sp>
        <p:nvSpPr>
          <p:cNvPr id="12" name="Pladsholder til tekst 14">
            <a:extLst>
              <a:ext uri="{FF2B5EF4-FFF2-40B4-BE49-F238E27FC236}">
                <a16:creationId xmlns:a16="http://schemas.microsoft.com/office/drawing/2014/main" id="{7AF680B5-5F7B-7C42-BF08-E9B604FEDFF4}"/>
              </a:ext>
            </a:extLst>
          </p:cNvPr>
          <p:cNvSpPr>
            <a:spLocks noGrp="1"/>
          </p:cNvSpPr>
          <p:nvPr>
            <p:ph type="body" sz="quarter" idx="13" hasCustomPrompt="1"/>
          </p:nvPr>
        </p:nvSpPr>
        <p:spPr>
          <a:xfrm>
            <a:off x="6622257" y="4053600"/>
            <a:ext cx="4979193" cy="899766"/>
          </a:xfrm>
        </p:spPr>
        <p:txBody>
          <a:bodyPr rIns="0">
            <a:noAutofit/>
          </a:bodyPr>
          <a:lstStyle>
            <a:lvl1pPr marL="0" indent="0">
              <a:spcBef>
                <a:spcPts val="0"/>
              </a:spcBef>
              <a:buNone/>
              <a:defRPr sz="1800" b="0" i="0" baseline="0"/>
            </a:lvl1pPr>
          </a:lstStyle>
          <a:p>
            <a:pPr lvl="0"/>
            <a:r>
              <a:rPr lang="en-GB"/>
              <a:t>Name of speaker, UCPH unit, place and date</a:t>
            </a:r>
          </a:p>
        </p:txBody>
      </p:sp>
      <p:sp>
        <p:nvSpPr>
          <p:cNvPr id="13" name="Undertitel 2">
            <a:extLst>
              <a:ext uri="{FF2B5EF4-FFF2-40B4-BE49-F238E27FC236}">
                <a16:creationId xmlns:a16="http://schemas.microsoft.com/office/drawing/2014/main" id="{E8639E81-1331-644F-9855-3A9C253754AE}"/>
              </a:ext>
            </a:extLst>
          </p:cNvPr>
          <p:cNvSpPr>
            <a:spLocks noGrp="1"/>
          </p:cNvSpPr>
          <p:nvPr>
            <p:ph type="subTitle" idx="1" hasCustomPrompt="1"/>
          </p:nvPr>
        </p:nvSpPr>
        <p:spPr>
          <a:xfrm>
            <a:off x="6622257" y="3007285"/>
            <a:ext cx="4979193" cy="726435"/>
          </a:xfrm>
        </p:spPr>
        <p:txBody>
          <a:bodyPr>
            <a:noAutofit/>
          </a:bodyPr>
          <a:lstStyle>
            <a:lvl1pPr marL="0" indent="0" algn="l">
              <a:lnSpc>
                <a:spcPct val="100000"/>
              </a:lnSpc>
              <a:buNone/>
              <a:defRPr sz="2400" b="0" i="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p>
        </p:txBody>
      </p:sp>
      <p:sp>
        <p:nvSpPr>
          <p:cNvPr id="14" name="Titel 1">
            <a:extLst>
              <a:ext uri="{FF2B5EF4-FFF2-40B4-BE49-F238E27FC236}">
                <a16:creationId xmlns:a16="http://schemas.microsoft.com/office/drawing/2014/main" id="{B7A6A120-00EE-3144-9AB3-0695A4240B49}"/>
              </a:ext>
            </a:extLst>
          </p:cNvPr>
          <p:cNvSpPr>
            <a:spLocks noGrp="1"/>
          </p:cNvSpPr>
          <p:nvPr>
            <p:ph type="body" sz="quarter" idx="15" hasCustomPrompt="1"/>
          </p:nvPr>
        </p:nvSpPr>
        <p:spPr>
          <a:xfrm>
            <a:off x="6622257" y="1020200"/>
            <a:ext cx="4977606" cy="1345417"/>
          </a:xfrm>
        </p:spPr>
        <p:txBody>
          <a:bodyPr rIns="0">
            <a:noAutofit/>
          </a:bodyPr>
          <a:lstStyle>
            <a:lvl1pPr marL="0" indent="0">
              <a:lnSpc>
                <a:spcPct val="100000"/>
              </a:lnSpc>
              <a:spcBef>
                <a:spcPts val="0"/>
              </a:spcBef>
              <a:buNone/>
              <a:defRPr sz="3600" b="0" i="0" baseline="0">
                <a:solidFill>
                  <a:schemeClr val="accent1"/>
                </a:solidFill>
                <a:latin typeface="+mj-lt"/>
              </a:defRPr>
            </a:lvl1pPr>
          </a:lstStyle>
          <a:p>
            <a:pPr lvl="0"/>
            <a:r>
              <a:rPr lang="en-GB"/>
              <a:t>Click to add title</a:t>
            </a:r>
          </a:p>
        </p:txBody>
      </p:sp>
      <p:sp>
        <p:nvSpPr>
          <p:cNvPr id="10" name="Pladsholder til dato 3" hidden="1">
            <a:extLst>
              <a:ext uri="{FF2B5EF4-FFF2-40B4-BE49-F238E27FC236}">
                <a16:creationId xmlns:a16="http://schemas.microsoft.com/office/drawing/2014/main" id="{5D6F800E-E8DB-D1E9-A292-CDCB828E80AD}"/>
              </a:ext>
            </a:extLst>
          </p:cNvPr>
          <p:cNvSpPr>
            <a:spLocks noGrp="1"/>
          </p:cNvSpPr>
          <p:nvPr>
            <p:ph type="dt" sz="half" idx="10"/>
          </p:nvPr>
        </p:nvSpPr>
        <p:spPr>
          <a:xfrm>
            <a:off x="0" y="6858000"/>
            <a:ext cx="0" cy="0"/>
          </a:xfrm>
        </p:spPr>
        <p:txBody>
          <a:bodyPr/>
          <a:lstStyle>
            <a:lvl1pPr>
              <a:defRPr sz="100">
                <a:noFill/>
              </a:defRPr>
            </a:lvl1pPr>
          </a:lstStyle>
          <a:p>
            <a:fld id="{D700EDC7-A33F-4ACB-87EF-882B537199F0}" type="datetime1">
              <a:rPr lang="en-GB" smtClean="0"/>
              <a:t>26/06/2024</a:t>
            </a:fld>
            <a:endParaRPr lang="en-GB"/>
          </a:p>
        </p:txBody>
      </p:sp>
      <p:sp>
        <p:nvSpPr>
          <p:cNvPr id="15" name="Pladsholder til sidefod 4" hidden="1">
            <a:extLst>
              <a:ext uri="{FF2B5EF4-FFF2-40B4-BE49-F238E27FC236}">
                <a16:creationId xmlns:a16="http://schemas.microsoft.com/office/drawing/2014/main" id="{75F96715-1FD5-51ED-7CC1-42E30D0821E3}"/>
              </a:ext>
            </a:extLst>
          </p:cNvPr>
          <p:cNvSpPr>
            <a:spLocks noGrp="1"/>
          </p:cNvSpPr>
          <p:nvPr>
            <p:ph type="ftr" sz="quarter" idx="11"/>
          </p:nvPr>
        </p:nvSpPr>
        <p:spPr>
          <a:xfrm>
            <a:off x="0" y="6858000"/>
            <a:ext cx="0" cy="0"/>
          </a:xfrm>
        </p:spPr>
        <p:txBody>
          <a:bodyPr/>
          <a:lstStyle>
            <a:lvl1pPr>
              <a:defRPr sz="100">
                <a:noFill/>
              </a:defRPr>
            </a:lvl1pPr>
          </a:lstStyle>
          <a:p>
            <a:endParaRPr lang="en-GB"/>
          </a:p>
        </p:txBody>
      </p:sp>
      <p:sp>
        <p:nvSpPr>
          <p:cNvPr id="16" name="Pladsholder til slidenummer 5" hidden="1">
            <a:extLst>
              <a:ext uri="{FF2B5EF4-FFF2-40B4-BE49-F238E27FC236}">
                <a16:creationId xmlns:a16="http://schemas.microsoft.com/office/drawing/2014/main" id="{FF7B57F8-B201-8F25-4597-86F1EE0AFA0C}"/>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a:p>
        </p:txBody>
      </p:sp>
    </p:spTree>
    <p:extLst>
      <p:ext uri="{BB962C8B-B14F-4D97-AF65-F5344CB8AC3E}">
        <p14:creationId xmlns:p14="http://schemas.microsoft.com/office/powerpoint/2010/main" val="1709872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defTabSz="914400" rtl="0" eaLnBrk="1" latinLnBrk="0" hangingPunct="1">
              <a:lnSpc>
                <a:spcPct val="100000"/>
              </a:lnSpc>
              <a:spcBef>
                <a:spcPts val="100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en-GB"/>
              <a:t> Click icon to insert image</a:t>
            </a:r>
          </a:p>
        </p:txBody>
      </p:sp>
      <p:sp>
        <p:nvSpPr>
          <p:cNvPr id="13" name="Titel 2">
            <a:extLst>
              <a:ext uri="{FF2B5EF4-FFF2-40B4-BE49-F238E27FC236}">
                <a16:creationId xmlns:a16="http://schemas.microsoft.com/office/drawing/2014/main" id="{A98E7E85-8DE3-687D-4837-DB9872BFCE68}"/>
              </a:ext>
            </a:extLst>
          </p:cNvPr>
          <p:cNvSpPr>
            <a:spLocks noGrp="1"/>
          </p:cNvSpPr>
          <p:nvPr>
            <p:ph type="ctrTitle"/>
          </p:nvPr>
        </p:nvSpPr>
        <p:spPr>
          <a:xfrm>
            <a:off x="0" y="2271092"/>
            <a:ext cx="5959476" cy="3895200"/>
          </a:xfrm>
          <a:blipFill>
            <a:blip/>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a:t>Click to edit Master title style</a:t>
            </a:r>
          </a:p>
        </p:txBody>
      </p:sp>
      <p:sp>
        <p:nvSpPr>
          <p:cNvPr id="9" name="Titel 1"/>
          <p:cNvSpPr>
            <a:spLocks noGrp="1"/>
          </p:cNvSpPr>
          <p:nvPr>
            <p:ph type="body" sz="quarter" idx="15" hasCustomPrompt="1"/>
          </p:nvPr>
        </p:nvSpPr>
        <p:spPr>
          <a:xfrm>
            <a:off x="587375" y="2610941"/>
            <a:ext cx="4946649" cy="1109335"/>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a:t>Click to add title</a:t>
            </a:r>
          </a:p>
        </p:txBody>
      </p:sp>
      <p:sp>
        <p:nvSpPr>
          <p:cNvPr id="26" name="Pladsholder til tekst 14"/>
          <p:cNvSpPr>
            <a:spLocks noGrp="1"/>
          </p:cNvSpPr>
          <p:nvPr>
            <p:ph type="body" sz="quarter" idx="13" hasCustomPrompt="1"/>
          </p:nvPr>
        </p:nvSpPr>
        <p:spPr>
          <a:xfrm>
            <a:off x="588963" y="4042705"/>
            <a:ext cx="4983162" cy="899766"/>
          </a:xfrm>
        </p:spPr>
        <p:txBody>
          <a:bodyPr rIns="0">
            <a:noAutofit/>
          </a:bodyPr>
          <a:lstStyle>
            <a:lvl1pPr marL="0" indent="0">
              <a:spcBef>
                <a:spcPts val="0"/>
              </a:spcBef>
              <a:buNone/>
              <a:defRPr sz="1800" baseline="0"/>
            </a:lvl1pPr>
          </a:lstStyle>
          <a:p>
            <a:pPr lvl="0"/>
            <a:r>
              <a:rPr lang="en-GB"/>
              <a:t>Name of speaker, UCPH unit, place and date</a:t>
            </a:r>
          </a:p>
        </p:txBody>
      </p:sp>
      <p:sp>
        <p:nvSpPr>
          <p:cNvPr id="10" name="Pladsholder til dato 3" hidden="1">
            <a:extLst>
              <a:ext uri="{FF2B5EF4-FFF2-40B4-BE49-F238E27FC236}">
                <a16:creationId xmlns:a16="http://schemas.microsoft.com/office/drawing/2014/main" id="{1570F19F-11E9-F8A1-DCD4-0B2BD4223DC2}"/>
              </a:ext>
            </a:extLst>
          </p:cNvPr>
          <p:cNvSpPr>
            <a:spLocks noGrp="1"/>
          </p:cNvSpPr>
          <p:nvPr>
            <p:ph type="dt" sz="half" idx="10"/>
          </p:nvPr>
        </p:nvSpPr>
        <p:spPr>
          <a:xfrm>
            <a:off x="0" y="6858000"/>
            <a:ext cx="0" cy="0"/>
          </a:xfrm>
        </p:spPr>
        <p:txBody>
          <a:bodyPr/>
          <a:lstStyle>
            <a:lvl1pPr>
              <a:defRPr sz="100">
                <a:noFill/>
              </a:defRPr>
            </a:lvl1pPr>
          </a:lstStyle>
          <a:p>
            <a:fld id="{6732F916-FBB8-40A8-BEA6-3A387B65F474}" type="datetime1">
              <a:rPr lang="en-GB" smtClean="0"/>
              <a:t>26/06/2024</a:t>
            </a:fld>
            <a:endParaRPr lang="en-GB"/>
          </a:p>
        </p:txBody>
      </p:sp>
      <p:sp>
        <p:nvSpPr>
          <p:cNvPr id="11" name="Pladsholder til sidefod 4" hidden="1">
            <a:extLst>
              <a:ext uri="{FF2B5EF4-FFF2-40B4-BE49-F238E27FC236}">
                <a16:creationId xmlns:a16="http://schemas.microsoft.com/office/drawing/2014/main" id="{B7D930ED-6F01-0E90-6740-D9E50AA5B833}"/>
              </a:ext>
            </a:extLst>
          </p:cNvPr>
          <p:cNvSpPr>
            <a:spLocks noGrp="1"/>
          </p:cNvSpPr>
          <p:nvPr>
            <p:ph type="ftr" sz="quarter" idx="11"/>
          </p:nvPr>
        </p:nvSpPr>
        <p:spPr>
          <a:xfrm>
            <a:off x="0" y="6858000"/>
            <a:ext cx="0" cy="0"/>
          </a:xfrm>
        </p:spPr>
        <p:txBody>
          <a:bodyPr/>
          <a:lstStyle>
            <a:lvl1pPr>
              <a:defRPr sz="100">
                <a:noFill/>
              </a:defRPr>
            </a:lvl1pPr>
          </a:lstStyle>
          <a:p>
            <a:endParaRPr lang="en-GB"/>
          </a:p>
        </p:txBody>
      </p:sp>
      <p:sp>
        <p:nvSpPr>
          <p:cNvPr id="12" name="Pladsholder til slidenummer 5" hidden="1">
            <a:extLst>
              <a:ext uri="{FF2B5EF4-FFF2-40B4-BE49-F238E27FC236}">
                <a16:creationId xmlns:a16="http://schemas.microsoft.com/office/drawing/2014/main" id="{ADD5A7A0-1930-6FDD-F270-B46368D36A8B}"/>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a:p>
        </p:txBody>
      </p:sp>
    </p:spTree>
    <p:extLst>
      <p:ext uri="{BB962C8B-B14F-4D97-AF65-F5344CB8AC3E}">
        <p14:creationId xmlns:p14="http://schemas.microsoft.com/office/powerpoint/2010/main" val="2967803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12192000" cy="6858000"/>
          </a:xfrm>
          <a:solidFill>
            <a:schemeClr val="bg1">
              <a:lumMod val="75000"/>
            </a:schemeClr>
          </a:solidFill>
        </p:spPr>
        <p:txBody>
          <a:bodyPr lIns="6408000" tIns="0" rIns="720000" anchor="ctr" anchorCtr="0"/>
          <a:lstStyle>
            <a:lvl1pPr marL="0" indent="0" algn="l">
              <a:buNone/>
              <a:defRPr sz="2400" baseline="0">
                <a:solidFill>
                  <a:schemeClr val="bg1"/>
                </a:solidFill>
                <a:sym typeface="Wingdings" panose="05000000000000000000" pitchFamily="2" charset="2"/>
              </a:defRPr>
            </a:lvl1pPr>
          </a:lstStyle>
          <a:p>
            <a:r>
              <a:rPr lang="en-GB"/>
              <a:t> Click icon to insert image</a:t>
            </a:r>
          </a:p>
        </p:txBody>
      </p:sp>
      <p:sp>
        <p:nvSpPr>
          <p:cNvPr id="16" name="Titel 2">
            <a:extLst>
              <a:ext uri="{FF2B5EF4-FFF2-40B4-BE49-F238E27FC236}">
                <a16:creationId xmlns:a16="http://schemas.microsoft.com/office/drawing/2014/main" id="{92A049D1-BE16-6369-9C11-6D9136DAE0D9}"/>
              </a:ext>
            </a:extLst>
          </p:cNvPr>
          <p:cNvSpPr>
            <a:spLocks noGrp="1"/>
          </p:cNvSpPr>
          <p:nvPr>
            <p:ph type="ctrTitle" hasCustomPrompt="1"/>
          </p:nvPr>
        </p:nvSpPr>
        <p:spPr>
          <a:xfrm>
            <a:off x="0" y="691815"/>
            <a:ext cx="5959476" cy="5474035"/>
          </a:xfrm>
          <a:blipFill>
            <a:blip/>
            <a:stretch>
              <a:fillRect/>
            </a:stretch>
          </a:blipFill>
        </p:spPr>
        <p:txBody>
          <a:bodyPr lIns="540000" tIns="468000" rIns="360000" bIns="3384000" anchor="b" anchorCtr="0">
            <a:noAutofit/>
          </a:bodyPr>
          <a:lstStyle>
            <a:lvl1pPr algn="l">
              <a:lnSpc>
                <a:spcPct val="900000"/>
              </a:lnSpc>
              <a:defRPr sz="3600">
                <a:solidFill>
                  <a:schemeClr val="bg1"/>
                </a:solidFill>
              </a:defRPr>
            </a:lvl1pPr>
          </a:lstStyle>
          <a:p>
            <a:r>
              <a:rPr lang="en-GB"/>
              <a:t>master</a:t>
            </a:r>
          </a:p>
        </p:txBody>
      </p:sp>
      <p:sp>
        <p:nvSpPr>
          <p:cNvPr id="12" name="Titel 1"/>
          <p:cNvSpPr>
            <a:spLocks noGrp="1"/>
          </p:cNvSpPr>
          <p:nvPr>
            <p:ph type="body" sz="quarter" idx="15" hasCustomPrompt="1"/>
          </p:nvPr>
        </p:nvSpPr>
        <p:spPr>
          <a:xfrm>
            <a:off x="587375" y="1020200"/>
            <a:ext cx="4946649" cy="1345417"/>
          </a:xfrm>
        </p:spPr>
        <p:txBody>
          <a:bodyPr rIns="0">
            <a:noAutofit/>
          </a:bodyPr>
          <a:lstStyle>
            <a:lvl1pPr marL="0" indent="0">
              <a:lnSpc>
                <a:spcPct val="100000"/>
              </a:lnSpc>
              <a:spcBef>
                <a:spcPts val="0"/>
              </a:spcBef>
              <a:buNone/>
              <a:defRPr sz="3600" baseline="0">
                <a:solidFill>
                  <a:schemeClr val="accent1"/>
                </a:solidFill>
                <a:latin typeface="+mj-lt"/>
              </a:defRPr>
            </a:lvl1pPr>
          </a:lstStyle>
          <a:p>
            <a:pPr lvl="0"/>
            <a:r>
              <a:rPr lang="en-GB"/>
              <a:t>Click to add title</a:t>
            </a:r>
          </a:p>
        </p:txBody>
      </p:sp>
      <p:sp>
        <p:nvSpPr>
          <p:cNvPr id="9" name="Undertitel 2"/>
          <p:cNvSpPr>
            <a:spLocks noGrp="1"/>
          </p:cNvSpPr>
          <p:nvPr>
            <p:ph type="subTitle" idx="1" hasCustomPrompt="1"/>
          </p:nvPr>
        </p:nvSpPr>
        <p:spPr>
          <a:xfrm>
            <a:off x="588962" y="3007285"/>
            <a:ext cx="4946649" cy="726435"/>
          </a:xfrm>
        </p:spPr>
        <p:txBody>
          <a:bodyPr rIns="0">
            <a:noAutofit/>
          </a:bodyPr>
          <a:lstStyle>
            <a:lvl1pPr marL="0" indent="0" algn="l">
              <a:lnSpc>
                <a:spcPct val="100000"/>
              </a:lnSpc>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add subtitle</a:t>
            </a:r>
          </a:p>
        </p:txBody>
      </p:sp>
      <p:sp>
        <p:nvSpPr>
          <p:cNvPr id="11" name="Pladsholder til tekst 14"/>
          <p:cNvSpPr>
            <a:spLocks noGrp="1"/>
          </p:cNvSpPr>
          <p:nvPr>
            <p:ph type="body" sz="quarter" idx="13" hasCustomPrompt="1"/>
          </p:nvPr>
        </p:nvSpPr>
        <p:spPr>
          <a:xfrm>
            <a:off x="588962" y="4053600"/>
            <a:ext cx="4946650" cy="899766"/>
          </a:xfrm>
        </p:spPr>
        <p:txBody>
          <a:bodyPr rIns="0">
            <a:noAutofit/>
          </a:bodyPr>
          <a:lstStyle>
            <a:lvl1pPr marL="0" indent="0">
              <a:lnSpc>
                <a:spcPct val="100000"/>
              </a:lnSpc>
              <a:spcBef>
                <a:spcPts val="0"/>
              </a:spcBef>
              <a:buNone/>
              <a:defRPr sz="1800" baseline="0"/>
            </a:lvl1pPr>
          </a:lstStyle>
          <a:p>
            <a:pPr lvl="0"/>
            <a:r>
              <a:rPr lang="en-GB"/>
              <a:t>Name of speaker, UCPH unit, place and date</a:t>
            </a:r>
          </a:p>
        </p:txBody>
      </p:sp>
      <p:sp>
        <p:nvSpPr>
          <p:cNvPr id="13" name="Pladsholder til dato 3" hidden="1">
            <a:extLst>
              <a:ext uri="{FF2B5EF4-FFF2-40B4-BE49-F238E27FC236}">
                <a16:creationId xmlns:a16="http://schemas.microsoft.com/office/drawing/2014/main" id="{B280A661-856C-E622-1331-CDB60AB08622}"/>
              </a:ext>
            </a:extLst>
          </p:cNvPr>
          <p:cNvSpPr>
            <a:spLocks noGrp="1"/>
          </p:cNvSpPr>
          <p:nvPr>
            <p:ph type="dt" sz="half" idx="10"/>
          </p:nvPr>
        </p:nvSpPr>
        <p:spPr>
          <a:xfrm>
            <a:off x="0" y="6858000"/>
            <a:ext cx="0" cy="0"/>
          </a:xfrm>
        </p:spPr>
        <p:txBody>
          <a:bodyPr/>
          <a:lstStyle>
            <a:lvl1pPr>
              <a:defRPr sz="100">
                <a:noFill/>
              </a:defRPr>
            </a:lvl1pPr>
          </a:lstStyle>
          <a:p>
            <a:fld id="{6C2548D2-4180-4C59-97F2-D3D2E14098F1}" type="datetime1">
              <a:rPr lang="en-GB" smtClean="0"/>
              <a:t>26/06/2024</a:t>
            </a:fld>
            <a:endParaRPr lang="en-GB"/>
          </a:p>
        </p:txBody>
      </p:sp>
      <p:sp>
        <p:nvSpPr>
          <p:cNvPr id="14" name="Pladsholder til sidefod 4" hidden="1">
            <a:extLst>
              <a:ext uri="{FF2B5EF4-FFF2-40B4-BE49-F238E27FC236}">
                <a16:creationId xmlns:a16="http://schemas.microsoft.com/office/drawing/2014/main" id="{82F7776B-57AF-971B-A75B-223AFE263EAC}"/>
              </a:ext>
            </a:extLst>
          </p:cNvPr>
          <p:cNvSpPr>
            <a:spLocks noGrp="1"/>
          </p:cNvSpPr>
          <p:nvPr>
            <p:ph type="ftr" sz="quarter" idx="11"/>
          </p:nvPr>
        </p:nvSpPr>
        <p:spPr>
          <a:xfrm>
            <a:off x="0" y="6858000"/>
            <a:ext cx="0" cy="0"/>
          </a:xfrm>
        </p:spPr>
        <p:txBody>
          <a:bodyPr/>
          <a:lstStyle>
            <a:lvl1pPr>
              <a:defRPr sz="100">
                <a:noFill/>
              </a:defRPr>
            </a:lvl1pPr>
          </a:lstStyle>
          <a:p>
            <a:endParaRPr lang="en-GB"/>
          </a:p>
        </p:txBody>
      </p:sp>
      <p:sp>
        <p:nvSpPr>
          <p:cNvPr id="15" name="Pladsholder til slidenummer 5" hidden="1">
            <a:extLst>
              <a:ext uri="{FF2B5EF4-FFF2-40B4-BE49-F238E27FC236}">
                <a16:creationId xmlns:a16="http://schemas.microsoft.com/office/drawing/2014/main" id="{EFF41101-1901-1836-D8DB-6C08E169D0B8}"/>
              </a:ext>
            </a:extLst>
          </p:cNvPr>
          <p:cNvSpPr>
            <a:spLocks noGrp="1"/>
          </p:cNvSpPr>
          <p:nvPr>
            <p:ph type="sldNum" sz="quarter" idx="12"/>
          </p:nvPr>
        </p:nvSpPr>
        <p:spPr>
          <a:xfrm>
            <a:off x="0" y="6858000"/>
            <a:ext cx="0" cy="0"/>
          </a:xfrm>
        </p:spPr>
        <p:txBody>
          <a:bodyPr/>
          <a:lstStyle>
            <a:lvl1pPr>
              <a:defRPr sz="100">
                <a:noFill/>
              </a:defRPr>
            </a:lvl1pPr>
          </a:lstStyle>
          <a:p>
            <a:fld id="{091A926C-488A-4E3E-9C21-57CAA120E114}" type="slidenum">
              <a:rPr lang="en-GB" smtClean="0"/>
              <a:pPr/>
              <a:t>‹#›</a:t>
            </a:fld>
            <a:endParaRPr lang="en-GB"/>
          </a:p>
        </p:txBody>
      </p:sp>
    </p:spTree>
    <p:extLst>
      <p:ext uri="{BB962C8B-B14F-4D97-AF65-F5344CB8AC3E}">
        <p14:creationId xmlns:p14="http://schemas.microsoft.com/office/powerpoint/2010/main" val="3829081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3" y="620714"/>
            <a:ext cx="11012488" cy="863599"/>
          </a:xfrm>
        </p:spPr>
        <p:txBody>
          <a:bodyPr/>
          <a:lstStyle>
            <a:lvl1pPr>
              <a:defRPr b="0" i="0" baseline="0"/>
            </a:lvl1pPr>
          </a:lstStyle>
          <a:p>
            <a:pPr lvl="0"/>
            <a:r>
              <a:rPr lang="en-GB"/>
              <a:t>Click to add title</a:t>
            </a:r>
          </a:p>
        </p:txBody>
      </p:sp>
      <p:sp>
        <p:nvSpPr>
          <p:cNvPr id="3" name="Pladsholder til indhold 2"/>
          <p:cNvSpPr>
            <a:spLocks noGrp="1"/>
          </p:cNvSpPr>
          <p:nvPr>
            <p:ph idx="1" hasCustomPrompt="1"/>
          </p:nvPr>
        </p:nvSpPr>
        <p:spPr>
          <a:xfrm>
            <a:off x="588963" y="1628775"/>
            <a:ext cx="11012488" cy="46736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a:lvl4pPr>
          </a:lstStyle>
          <a:p>
            <a:pPr lvl="0"/>
            <a:r>
              <a:rPr lang="en-GB"/>
              <a:t>Click to add text</a:t>
            </a:r>
          </a:p>
          <a:p>
            <a:pPr lvl="1"/>
            <a:r>
              <a:rPr lang="en-GB" err="1"/>
              <a:t>Andet</a:t>
            </a:r>
            <a:r>
              <a:rPr lang="en-GB"/>
              <a:t> </a:t>
            </a:r>
            <a:r>
              <a:rPr lang="en-GB" err="1"/>
              <a:t>niveau</a:t>
            </a:r>
            <a:endParaRPr lang="en-GB"/>
          </a:p>
          <a:p>
            <a:pPr lvl="2"/>
            <a:r>
              <a:rPr lang="en-GB" err="1"/>
              <a:t>Tredje</a:t>
            </a:r>
            <a:r>
              <a:rPr lang="en-GB"/>
              <a:t> </a:t>
            </a:r>
            <a:r>
              <a:rPr lang="en-GB" err="1"/>
              <a:t>niveau</a:t>
            </a:r>
            <a:endParaRPr lang="en-GB"/>
          </a:p>
        </p:txBody>
      </p:sp>
      <p:sp>
        <p:nvSpPr>
          <p:cNvPr id="4" name="Pladsholder til dato 3"/>
          <p:cNvSpPr>
            <a:spLocks noGrp="1"/>
          </p:cNvSpPr>
          <p:nvPr>
            <p:ph type="dt" sz="half" idx="10"/>
          </p:nvPr>
        </p:nvSpPr>
        <p:spPr/>
        <p:txBody>
          <a:bodyPr/>
          <a:lstStyle/>
          <a:p>
            <a:fld id="{544BA8A8-9DAA-499A-8FC3-E3166163C612}" type="datetime1">
              <a:rPr lang="en-GB" smtClean="0"/>
              <a:t>26/06/2024</a:t>
            </a:fld>
            <a:endParaRPr lang="en-GB"/>
          </a:p>
        </p:txBody>
      </p:sp>
      <p:sp>
        <p:nvSpPr>
          <p:cNvPr id="5" name="Pladsholder til sidefod 4"/>
          <p:cNvSpPr>
            <a:spLocks noGrp="1"/>
          </p:cNvSpPr>
          <p:nvPr>
            <p:ph type="ftr" sz="quarter" idx="11"/>
          </p:nvPr>
        </p:nvSpPr>
        <p:spPr/>
        <p:txBody>
          <a:bodyPr/>
          <a:lstStyle/>
          <a:p>
            <a:endParaRPr lang="en-GB"/>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8964" y="620714"/>
            <a:ext cx="11012486" cy="865186"/>
          </a:xfrm>
        </p:spPr>
        <p:txBody>
          <a:bodyPr/>
          <a:lstStyle>
            <a:lvl1pPr>
              <a:defRPr b="0" i="0" baseline="0"/>
            </a:lvl1pPr>
          </a:lstStyle>
          <a:p>
            <a:pPr lvl="0"/>
            <a:r>
              <a:rPr lang="en-GB"/>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b="0" i="0" baseline="0" dirty="0" smtClean="0"/>
            </a:lvl4pPr>
          </a:lstStyle>
          <a:p>
            <a:pPr lvl="0"/>
            <a:r>
              <a:rPr lang="en-GB"/>
              <a:t>Click to add text</a:t>
            </a:r>
          </a:p>
          <a:p>
            <a:pPr lvl="1"/>
            <a:r>
              <a:rPr lang="en-GB" err="1"/>
              <a:t>Andet</a:t>
            </a:r>
            <a:r>
              <a:rPr lang="en-GB"/>
              <a:t> </a:t>
            </a:r>
            <a:r>
              <a:rPr lang="en-GB" err="1"/>
              <a:t>niveau</a:t>
            </a:r>
            <a:endParaRPr lang="en-GB"/>
          </a:p>
          <a:p>
            <a:pPr lvl="2"/>
            <a:r>
              <a:rPr lang="en-GB" err="1"/>
              <a:t>Tredje</a:t>
            </a:r>
            <a:r>
              <a:rPr lang="en-GB"/>
              <a:t> </a:t>
            </a:r>
            <a:r>
              <a:rPr lang="en-GB" err="1"/>
              <a:t>niveau</a:t>
            </a:r>
            <a:endParaRPr lang="en-GB"/>
          </a:p>
          <a:p>
            <a:pPr lvl="3"/>
            <a:endParaRPr lang="en-GB"/>
          </a:p>
        </p:txBody>
      </p:sp>
      <p:sp>
        <p:nvSpPr>
          <p:cNvPr id="4" name="Pladsholder til indhold 3"/>
          <p:cNvSpPr>
            <a:spLocks noGrp="1"/>
          </p:cNvSpPr>
          <p:nvPr>
            <p:ph sz="half" idx="2" hasCustomPrompt="1"/>
          </p:nvPr>
        </p:nvSpPr>
        <p:spPr>
          <a:xfrm>
            <a:off x="6246000" y="1628776"/>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marL="719138" indent="0">
              <a:buNone/>
              <a:defRPr lang="da-DK" dirty="0" smtClean="0"/>
            </a:lvl4pPr>
            <a:lvl5pPr>
              <a:defRPr lang="da-DK" dirty="0"/>
            </a:lvl5pPr>
            <a:lvl8pPr marL="719138" indent="0">
              <a:buNone/>
              <a:defRPr/>
            </a:lvl8pPr>
          </a:lstStyle>
          <a:p>
            <a:pPr lvl="0"/>
            <a:r>
              <a:rPr lang="en-GB"/>
              <a:t>Click to add text</a:t>
            </a:r>
          </a:p>
          <a:p>
            <a:pPr lvl="1"/>
            <a:r>
              <a:rPr lang="en-GB" err="1"/>
              <a:t>Andet</a:t>
            </a:r>
            <a:r>
              <a:rPr lang="en-GB"/>
              <a:t> </a:t>
            </a:r>
            <a:r>
              <a:rPr lang="en-GB" err="1"/>
              <a:t>niveau</a:t>
            </a:r>
            <a:endParaRPr lang="en-GB"/>
          </a:p>
          <a:p>
            <a:pPr lvl="2"/>
            <a:r>
              <a:rPr lang="en-GB" err="1"/>
              <a:t>Tredje</a:t>
            </a:r>
            <a:r>
              <a:rPr lang="en-GB"/>
              <a:t> </a:t>
            </a:r>
            <a:r>
              <a:rPr lang="en-GB" err="1"/>
              <a:t>niveau</a:t>
            </a:r>
            <a:endParaRPr lang="en-GB"/>
          </a:p>
        </p:txBody>
      </p:sp>
      <p:sp>
        <p:nvSpPr>
          <p:cNvPr id="5" name="Pladsholder til dato 4"/>
          <p:cNvSpPr>
            <a:spLocks noGrp="1"/>
          </p:cNvSpPr>
          <p:nvPr>
            <p:ph type="dt" sz="half" idx="10"/>
          </p:nvPr>
        </p:nvSpPr>
        <p:spPr/>
        <p:txBody>
          <a:bodyPr/>
          <a:lstStyle/>
          <a:p>
            <a:fld id="{BAE4B30B-D853-4AE6-9B99-718FF91CCB22}"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3754967976"/>
      </p:ext>
    </p:extLst>
  </p:cSld>
  <p:clrMapOvr>
    <a:masterClrMapping/>
  </p:clrMapOvr>
  <p:extLst>
    <p:ext uri="{DCECCB84-F9BA-43D5-87BE-67443E8EF086}">
      <p15:sldGuideLst xmlns:p15="http://schemas.microsoft.com/office/powerpoint/2012/main">
        <p15:guide id="1" pos="3934" userDrawn="1">
          <p15:clr>
            <a:srgbClr val="F26B43"/>
          </p15:clr>
        </p15:guide>
        <p15:guide id="2" pos="3746"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6244651" y="1628775"/>
            <a:ext cx="5356800" cy="4672800"/>
          </a:xfrm>
          <a:solidFill>
            <a:schemeClr val="bg1">
              <a:lumMod val="75000"/>
            </a:schemeClr>
          </a:solidFill>
        </p:spPr>
        <p:txBody>
          <a:bodyPr lIns="360000" tIns="1080000" rIns="360000" anchor="ctr" anchorCtr="0"/>
          <a:lstStyle>
            <a:lvl1pPr marL="0" indent="0" algn="ctr">
              <a:buNone/>
              <a:defRPr sz="2400" baseline="0">
                <a:solidFill>
                  <a:schemeClr val="bg1"/>
                </a:solidFill>
                <a:sym typeface="Wingdings" panose="05000000000000000000" pitchFamily="2" charset="2"/>
              </a:defRPr>
            </a:lvl1pPr>
          </a:lstStyle>
          <a:p>
            <a:r>
              <a:rPr lang="en-GB"/>
              <a:t>Click icon to insert image</a:t>
            </a:r>
          </a:p>
        </p:txBody>
      </p:sp>
      <p:sp>
        <p:nvSpPr>
          <p:cNvPr id="2" name="Titel 1"/>
          <p:cNvSpPr>
            <a:spLocks noGrp="1"/>
          </p:cNvSpPr>
          <p:nvPr>
            <p:ph type="title" hasCustomPrompt="1"/>
          </p:nvPr>
        </p:nvSpPr>
        <p:spPr>
          <a:xfrm>
            <a:off x="588965" y="620712"/>
            <a:ext cx="11012486" cy="865187"/>
          </a:xfrm>
        </p:spPr>
        <p:txBody>
          <a:bodyPr/>
          <a:lstStyle>
            <a:lvl1pPr>
              <a:defRPr b="0" i="0" baseline="0"/>
            </a:lvl1pPr>
          </a:lstStyle>
          <a:p>
            <a:pPr lvl="0"/>
            <a:r>
              <a:rPr lang="en-GB"/>
              <a:t>Click to add title</a:t>
            </a:r>
          </a:p>
        </p:txBody>
      </p:sp>
      <p:sp>
        <p:nvSpPr>
          <p:cNvPr id="3" name="Pladsholder til indhold 2"/>
          <p:cNvSpPr>
            <a:spLocks noGrp="1"/>
          </p:cNvSpPr>
          <p:nvPr>
            <p:ph sz="half" idx="1" hasCustomPrompt="1"/>
          </p:nvPr>
        </p:nvSpPr>
        <p:spPr>
          <a:xfrm>
            <a:off x="588964" y="1628775"/>
            <a:ext cx="5356800" cy="4672800"/>
          </a:xfrm>
        </p:spPr>
        <p:txBody>
          <a:bodyPr vert="horz" lIns="0" tIns="0" rIns="0" bIns="0" rtlCol="0">
            <a:noAutofit/>
          </a:bodyPr>
          <a:lstStyle>
            <a:lvl1pPr>
              <a:defRPr lang="da-DK" b="0" i="0" baseline="0" dirty="0" smtClean="0"/>
            </a:lvl1pPr>
            <a:lvl2pPr>
              <a:defRPr lang="da-DK" b="0" i="0" baseline="0" dirty="0" smtClean="0"/>
            </a:lvl2pPr>
            <a:lvl3pPr>
              <a:defRPr lang="da-DK" b="0" i="0" baseline="0" dirty="0" smtClean="0"/>
            </a:lvl3pPr>
            <a:lvl4pPr>
              <a:defRPr lang="da-DK" dirty="0" smtClean="0"/>
            </a:lvl4pPr>
            <a:lvl5pPr>
              <a:defRPr lang="da-DK" dirty="0"/>
            </a:lvl5pPr>
          </a:lstStyle>
          <a:p>
            <a:pPr lvl="0"/>
            <a:r>
              <a:rPr lang="en-GB"/>
              <a:t>Click to add text</a:t>
            </a:r>
          </a:p>
          <a:p>
            <a:pPr lvl="1"/>
            <a:r>
              <a:rPr lang="en-GB" err="1"/>
              <a:t>Andet</a:t>
            </a:r>
            <a:r>
              <a:rPr lang="en-GB"/>
              <a:t> </a:t>
            </a:r>
            <a:r>
              <a:rPr lang="en-GB" err="1"/>
              <a:t>niveau</a:t>
            </a:r>
            <a:endParaRPr lang="en-GB"/>
          </a:p>
          <a:p>
            <a:pPr lvl="2"/>
            <a:r>
              <a:rPr lang="en-GB" err="1"/>
              <a:t>Tredje</a:t>
            </a:r>
            <a:r>
              <a:rPr lang="en-GB"/>
              <a:t> </a:t>
            </a:r>
            <a:r>
              <a:rPr lang="en-GB" err="1"/>
              <a:t>niveau</a:t>
            </a:r>
            <a:endParaRPr lang="en-GB"/>
          </a:p>
        </p:txBody>
      </p:sp>
      <p:sp>
        <p:nvSpPr>
          <p:cNvPr id="5" name="Pladsholder til dato 4"/>
          <p:cNvSpPr>
            <a:spLocks noGrp="1"/>
          </p:cNvSpPr>
          <p:nvPr>
            <p:ph type="dt" sz="half" idx="10"/>
          </p:nvPr>
        </p:nvSpPr>
        <p:spPr/>
        <p:txBody>
          <a:bodyPr/>
          <a:lstStyle/>
          <a:p>
            <a:fld id="{782CEA36-139A-4E3F-B6A0-7BD657AD45E8}" type="datetime1">
              <a:rPr lang="en-GB" smtClean="0"/>
              <a:t>26/06/2024</a:t>
            </a:fld>
            <a:endParaRPr lang="en-GB"/>
          </a:p>
        </p:txBody>
      </p:sp>
      <p:sp>
        <p:nvSpPr>
          <p:cNvPr id="6" name="Pladsholder til sidefod 5"/>
          <p:cNvSpPr>
            <a:spLocks noGrp="1"/>
          </p:cNvSpPr>
          <p:nvPr>
            <p:ph type="ftr" sz="quarter" idx="11"/>
          </p:nvPr>
        </p:nvSpPr>
        <p:spPr/>
        <p:txBody>
          <a:bodyPr/>
          <a:lstStyle/>
          <a:p>
            <a:endParaRPr lang="en-GB"/>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8965" y="620714"/>
            <a:ext cx="11012486" cy="864858"/>
          </a:xfrm>
          <a:prstGeom prst="rect">
            <a:avLst/>
          </a:prstGeom>
        </p:spPr>
        <p:txBody>
          <a:bodyPr vert="horz" lIns="0" tIns="0" rIns="0" bIns="0" rtlCol="0" anchor="t" anchorCtr="0">
            <a:noAutofit/>
          </a:bodyPr>
          <a:lstStyle/>
          <a:p>
            <a:r>
              <a:rPr lang="en-GB" err="1"/>
              <a:t>Klik</a:t>
            </a:r>
            <a:r>
              <a:rPr lang="en-GB"/>
              <a:t> for at </a:t>
            </a:r>
            <a:r>
              <a:rPr lang="en-GB" err="1"/>
              <a:t>redigere</a:t>
            </a:r>
            <a:r>
              <a:rPr lang="en-GB"/>
              <a:t> </a:t>
            </a:r>
            <a:r>
              <a:rPr lang="en-GB" err="1"/>
              <a:t>i</a:t>
            </a:r>
            <a:r>
              <a:rPr lang="en-GB"/>
              <a:t> master</a:t>
            </a:r>
          </a:p>
        </p:txBody>
      </p:sp>
      <p:sp>
        <p:nvSpPr>
          <p:cNvPr id="3" name="Pladsholder til tekst 2"/>
          <p:cNvSpPr>
            <a:spLocks noGrp="1"/>
          </p:cNvSpPr>
          <p:nvPr>
            <p:ph type="body" idx="1"/>
          </p:nvPr>
        </p:nvSpPr>
        <p:spPr>
          <a:xfrm>
            <a:off x="588964" y="1628775"/>
            <a:ext cx="11012487" cy="4673600"/>
          </a:xfrm>
          <a:prstGeom prst="rect">
            <a:avLst/>
          </a:prstGeom>
        </p:spPr>
        <p:txBody>
          <a:bodyPr vert="horz" lIns="0" tIns="0" rIns="0" bIns="0" rtlCol="0">
            <a:noAutofit/>
          </a:bodyPr>
          <a:lstStyle/>
          <a:p>
            <a:pPr lvl="0"/>
            <a:r>
              <a:rPr lang="en-GB" err="1"/>
              <a:t>Klik</a:t>
            </a:r>
            <a:r>
              <a:rPr lang="en-GB"/>
              <a:t> for at </a:t>
            </a:r>
            <a:r>
              <a:rPr lang="en-GB" err="1"/>
              <a:t>redigere</a:t>
            </a:r>
            <a:r>
              <a:rPr lang="en-GB"/>
              <a:t> </a:t>
            </a:r>
            <a:r>
              <a:rPr lang="en-GB" err="1"/>
              <a:t>i</a:t>
            </a:r>
            <a:r>
              <a:rPr lang="en-GB"/>
              <a:t> master</a:t>
            </a:r>
          </a:p>
          <a:p>
            <a:pPr lvl="1"/>
            <a:r>
              <a:rPr lang="en-GB" err="1"/>
              <a:t>Andet</a:t>
            </a:r>
            <a:r>
              <a:rPr lang="en-GB"/>
              <a:t> </a:t>
            </a:r>
            <a:r>
              <a:rPr lang="en-GB" err="1"/>
              <a:t>niveau</a:t>
            </a:r>
            <a:endParaRPr lang="en-GB"/>
          </a:p>
          <a:p>
            <a:pPr lvl="2"/>
            <a:r>
              <a:rPr lang="en-GB" err="1"/>
              <a:t>Tredje</a:t>
            </a:r>
            <a:r>
              <a:rPr lang="en-GB"/>
              <a:t> </a:t>
            </a:r>
            <a:r>
              <a:rPr lang="en-GB" err="1"/>
              <a:t>niveau</a:t>
            </a:r>
            <a:endParaRPr lang="en-GB"/>
          </a:p>
          <a:p>
            <a:pPr lvl="3"/>
            <a:r>
              <a:rPr lang="en-GB"/>
              <a:t>4</a:t>
            </a:r>
          </a:p>
          <a:p>
            <a:pPr lvl="4"/>
            <a:r>
              <a:rPr lang="en-GB"/>
              <a:t>5</a:t>
            </a:r>
          </a:p>
          <a:p>
            <a:pPr lvl="5"/>
            <a:r>
              <a:rPr lang="en-GB"/>
              <a:t>6</a:t>
            </a:r>
          </a:p>
          <a:p>
            <a:pPr lvl="6"/>
            <a:r>
              <a:rPr lang="en-GB"/>
              <a:t>7</a:t>
            </a:r>
          </a:p>
          <a:p>
            <a:pPr lvl="7"/>
            <a:r>
              <a:rPr lang="en-GB"/>
              <a:t>8</a:t>
            </a:r>
          </a:p>
          <a:p>
            <a:pPr lvl="8"/>
            <a:r>
              <a:rPr lang="en-GB"/>
              <a:t>9</a:t>
            </a:r>
          </a:p>
        </p:txBody>
      </p:sp>
      <p:sp>
        <p:nvSpPr>
          <p:cNvPr id="10" name="Rectangle 19">
            <a:extLst>
              <a:ext uri="{FF2B5EF4-FFF2-40B4-BE49-F238E27FC236}">
                <a16:creationId xmlns:a16="http://schemas.microsoft.com/office/drawing/2014/main" id="{AF5BBBEC-8DDA-37BC-3B1E-5DB781A5DDC2}"/>
              </a:ext>
            </a:extLst>
          </p:cNvPr>
          <p:cNvSpPr/>
          <p:nvPr userDrawn="1"/>
        </p:nvSpPr>
        <p:spPr>
          <a:xfrm>
            <a:off x="0" y="0"/>
            <a:ext cx="12192000" cy="332655"/>
          </a:xfrm>
          <a:prstGeom prst="rect">
            <a:avLst/>
          </a:prstGeom>
          <a:gradFill flip="none" rotWithShape="1">
            <a:gsLst>
              <a:gs pos="0">
                <a:srgbClr val="FFFFFF"/>
              </a:gs>
              <a:gs pos="100000">
                <a:srgbClr val="EEEFEE">
                  <a:alpha val="92941"/>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Pladsholder til sidefod 4"/>
          <p:cNvSpPr>
            <a:spLocks noGrp="1"/>
          </p:cNvSpPr>
          <p:nvPr>
            <p:ph type="ftr" sz="quarter" idx="3"/>
          </p:nvPr>
        </p:nvSpPr>
        <p:spPr>
          <a:xfrm>
            <a:off x="3236495" y="85745"/>
            <a:ext cx="6981162" cy="176797"/>
          </a:xfrm>
          <a:prstGeom prst="rect">
            <a:avLst/>
          </a:prstGeom>
        </p:spPr>
        <p:txBody>
          <a:bodyPr vert="horz" lIns="0" tIns="0" rIns="0" bIns="0" rtlCol="0" anchor="b" anchorCtr="0"/>
          <a:lstStyle>
            <a:lvl1pPr algn="r">
              <a:defRPr sz="1000">
                <a:solidFill>
                  <a:srgbClr val="333333"/>
                </a:solidFill>
              </a:defRPr>
            </a:lvl1pPr>
          </a:lstStyle>
          <a:p>
            <a:endParaRPr lang="en-GB"/>
          </a:p>
        </p:txBody>
      </p:sp>
      <p:sp>
        <p:nvSpPr>
          <p:cNvPr id="6" name="Pladsholder til slidenummer 5"/>
          <p:cNvSpPr>
            <a:spLocks noGrp="1"/>
          </p:cNvSpPr>
          <p:nvPr>
            <p:ph type="sldNum" sz="quarter" idx="4"/>
          </p:nvPr>
        </p:nvSpPr>
        <p:spPr>
          <a:xfrm>
            <a:off x="11219691" y="85745"/>
            <a:ext cx="381759"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en-GB" smtClean="0"/>
              <a:pPr/>
              <a:t>‹#›</a:t>
            </a:fld>
            <a:endParaRPr lang="en-GB"/>
          </a:p>
        </p:txBody>
      </p:sp>
      <p:sp>
        <p:nvSpPr>
          <p:cNvPr id="4" name="Pladsholder til dato 3"/>
          <p:cNvSpPr>
            <a:spLocks noGrp="1"/>
          </p:cNvSpPr>
          <p:nvPr>
            <p:ph type="dt" sz="half" idx="2"/>
          </p:nvPr>
        </p:nvSpPr>
        <p:spPr>
          <a:xfrm>
            <a:off x="10329111" y="85745"/>
            <a:ext cx="814976" cy="176797"/>
          </a:xfrm>
          <a:prstGeom prst="rect">
            <a:avLst/>
          </a:prstGeom>
        </p:spPr>
        <p:txBody>
          <a:bodyPr vert="horz" lIns="0" tIns="0" rIns="0" bIns="0" rtlCol="0" anchor="b" anchorCtr="0"/>
          <a:lstStyle>
            <a:lvl1pPr algn="r">
              <a:defRPr sz="1000">
                <a:solidFill>
                  <a:srgbClr val="333333"/>
                </a:solidFill>
              </a:defRPr>
            </a:lvl1pPr>
          </a:lstStyle>
          <a:p>
            <a:fld id="{0FFE5DD6-2126-4C5A-ADA9-CF5BE748E714}" type="datetime1">
              <a:rPr lang="en-GB" smtClean="0"/>
              <a:t>26/06/2024</a:t>
            </a:fld>
            <a:endParaRPr lang="en-GB"/>
          </a:p>
        </p:txBody>
      </p:sp>
      <p:pic>
        <p:nvPicPr>
          <p:cNvPr id="7" name="Picture 11">
            <a:extLst>
              <a:ext uri="{FF2B5EF4-FFF2-40B4-BE49-F238E27FC236}">
                <a16:creationId xmlns:a16="http://schemas.microsoft.com/office/drawing/2014/main" id="{2B48C9BE-CCF6-3266-2B8E-D27C7F011C9B}"/>
              </a:ext>
            </a:extLst>
          </p:cNvPr>
          <p:cNvPicPr>
            <a:picLocks noChangeAspect="1"/>
          </p:cNvPicPr>
          <p:nvPr userDrawn="1"/>
        </p:nvPicPr>
        <p:blipFill rotWithShape="1">
          <a:blip/>
          <a:srcRect l="12043" t="11448" r="17199" b="13844"/>
          <a:stretch/>
        </p:blipFill>
        <p:spPr>
          <a:xfrm>
            <a:off x="335534" y="63578"/>
            <a:ext cx="166516" cy="211296"/>
          </a:xfrm>
          <a:prstGeom prst="rect">
            <a:avLst/>
          </a:prstGeom>
        </p:spPr>
      </p:pic>
      <p:pic>
        <p:nvPicPr>
          <p:cNvPr id="13" name="Picture 27">
            <a:extLst>
              <a:ext uri="{FF2B5EF4-FFF2-40B4-BE49-F238E27FC236}">
                <a16:creationId xmlns:a16="http://schemas.microsoft.com/office/drawing/2014/main" id="{863DD73D-5725-327E-8366-645E99E26ECD}"/>
              </a:ext>
            </a:extLst>
          </p:cNvPr>
          <p:cNvPicPr>
            <a:picLocks noChangeAspect="1"/>
          </p:cNvPicPr>
          <p:nvPr userDrawn="1"/>
        </p:nvPicPr>
        <p:blipFill>
          <a:blip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2" r:id="rId1"/>
    <p:sldLayoutId id="2147483659" r:id="rId2"/>
    <p:sldLayoutId id="2147483671" r:id="rId3"/>
    <p:sldLayoutId id="2147483701" r:id="rId4"/>
    <p:sldLayoutId id="2147483674" r:id="rId5"/>
    <p:sldLayoutId id="2147483670" r:id="rId6"/>
    <p:sldLayoutId id="2147483660" r:id="rId7"/>
    <p:sldLayoutId id="2147483662" r:id="rId8"/>
    <p:sldLayoutId id="2147483684" r:id="rId9"/>
    <p:sldLayoutId id="2147483685" r:id="rId10"/>
    <p:sldLayoutId id="2147483664" r:id="rId11"/>
    <p:sldLayoutId id="2147483665" r:id="rId12"/>
    <p:sldLayoutId id="2147483689" r:id="rId13"/>
    <p:sldLayoutId id="2147483702" r:id="rId14"/>
    <p:sldLayoutId id="2147483703" r:id="rId15"/>
    <p:sldLayoutId id="2147483694" r:id="rId16"/>
    <p:sldLayoutId id="2147483692" r:id="rId17"/>
    <p:sldLayoutId id="2147483691" r:id="rId18"/>
    <p:sldLayoutId id="2147483697" r:id="rId19"/>
    <p:sldLayoutId id="2147483704" r:id="rId20"/>
    <p:sldLayoutId id="2147483705" r:id="rId21"/>
    <p:sldLayoutId id="2147483695" r:id="rId22"/>
    <p:sldLayoutId id="2147483698" r:id="rId23"/>
    <p:sldLayoutId id="2147483706" r:id="rId24"/>
    <p:sldLayoutId id="2147483707" r:id="rId25"/>
    <p:sldLayoutId id="2147483708" r:id="rId26"/>
    <p:sldLayoutId id="2147483709" r:id="rId27"/>
    <p:sldLayoutId id="2147483710" r:id="rId28"/>
    <p:sldLayoutId id="2147483693" r:id="rId29"/>
    <p:sldLayoutId id="2147483688" r:id="rId30"/>
  </p:sldLayoutIdLst>
  <p:hf hdr="0" ftr="0"/>
  <p:txStyles>
    <p:titleStyle>
      <a:lvl1pPr algn="l" defTabSz="914400" rtl="0" eaLnBrk="1" latinLnBrk="0" hangingPunct="1">
        <a:lnSpc>
          <a:spcPct val="100000"/>
        </a:lnSpc>
        <a:spcBef>
          <a:spcPct val="0"/>
        </a:spcBef>
        <a:buNone/>
        <a:defRPr sz="3000" b="0" i="0" kern="1200" spc="60" baseline="0">
          <a:solidFill>
            <a:schemeClr val="accent1"/>
          </a:solidFill>
          <a:latin typeface="+mj-lt"/>
          <a:ea typeface="Open Sans Extrabold" panose="020B0606030504020204" pitchFamily="34" charset="0"/>
          <a:cs typeface="Microsoft New Tai Lue" panose="020B0502040204020203" pitchFamily="34" charset="0"/>
        </a:defRPr>
      </a:lvl1pPr>
    </p:titleStyle>
    <p:body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391" userDrawn="1">
          <p15:clr>
            <a:srgbClr val="F26B43"/>
          </p15:clr>
        </p15:guide>
        <p15:guide id="4" orient="horz" pos="935" userDrawn="1">
          <p15:clr>
            <a:srgbClr val="F26B43"/>
          </p15:clr>
        </p15:guide>
        <p15:guide id="5" pos="371" userDrawn="1">
          <p15:clr>
            <a:srgbClr val="F26B43"/>
          </p15:clr>
        </p15:guide>
        <p15:guide id="6" pos="7308" userDrawn="1">
          <p15:clr>
            <a:srgbClr val="F26B43"/>
          </p15:clr>
        </p15:guide>
        <p15:guide id="7" orient="horz" pos="1026" userDrawn="1">
          <p15:clr>
            <a:srgbClr val="F26B43"/>
          </p15:clr>
        </p15:guide>
        <p15:guide id="8" orient="horz" pos="397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tactilelabs.com/products/hapcoil-on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9.xml"/><Relationship Id="rId16" Type="http://schemas.openxmlformats.org/officeDocument/2006/relationships/diagramColors" Target="../diagrams/colors4.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E864A27-B96F-FF49-952F-8EF3F8AACCA2}"/>
              </a:ext>
            </a:extLst>
          </p:cNvPr>
          <p:cNvSpPr>
            <a:spLocks noGrp="1"/>
          </p:cNvSpPr>
          <p:nvPr>
            <p:ph type="dt" sz="half" idx="10"/>
          </p:nvPr>
        </p:nvSpPr>
        <p:spPr/>
        <p:txBody>
          <a:bodyPr/>
          <a:lstStyle/>
          <a:p>
            <a:fld id="{B9232ED5-267F-4B10-9875-AE0A138158F0}" type="datetime1">
              <a:rPr lang="en-GB" smtClean="0"/>
              <a:t>26/06/2024</a:t>
            </a:fld>
            <a:endParaRPr lang="en-GB"/>
          </a:p>
        </p:txBody>
      </p:sp>
      <p:sp>
        <p:nvSpPr>
          <p:cNvPr id="5" name="Slide Number Placeholder 4">
            <a:extLst>
              <a:ext uri="{FF2B5EF4-FFF2-40B4-BE49-F238E27FC236}">
                <a16:creationId xmlns:a16="http://schemas.microsoft.com/office/drawing/2014/main" id="{BE356401-0EC4-5C4E-B05C-BACA002CF46C}"/>
              </a:ext>
            </a:extLst>
          </p:cNvPr>
          <p:cNvSpPr>
            <a:spLocks noGrp="1"/>
          </p:cNvSpPr>
          <p:nvPr>
            <p:ph type="sldNum" sz="quarter" idx="12"/>
          </p:nvPr>
        </p:nvSpPr>
        <p:spPr/>
        <p:txBody>
          <a:bodyPr/>
          <a:lstStyle/>
          <a:p>
            <a:fld id="{091A926C-488A-4E3E-9C21-57CAA120E114}" type="slidenum">
              <a:rPr lang="en-GB" smtClean="0"/>
              <a:pPr/>
              <a:t>1</a:t>
            </a:fld>
            <a:endParaRPr lang="en-GB"/>
          </a:p>
        </p:txBody>
      </p:sp>
      <p:sp>
        <p:nvSpPr>
          <p:cNvPr id="15" name="Title 14">
            <a:extLst>
              <a:ext uri="{FF2B5EF4-FFF2-40B4-BE49-F238E27FC236}">
                <a16:creationId xmlns:a16="http://schemas.microsoft.com/office/drawing/2014/main" id="{8EA49827-CE52-FD4B-8399-162D5E1DD023}"/>
              </a:ext>
            </a:extLst>
          </p:cNvPr>
          <p:cNvSpPr>
            <a:spLocks noGrp="1"/>
          </p:cNvSpPr>
          <p:nvPr>
            <p:ph type="ctrTitle"/>
          </p:nvPr>
        </p:nvSpPr>
        <p:spPr>
          <a:xfrm>
            <a:off x="0" y="691815"/>
            <a:ext cx="5959476" cy="5474035"/>
          </a:xfrm>
        </p:spPr>
        <p:txBody>
          <a:bodyPr/>
          <a:lstStyle/>
          <a:p>
            <a:endParaRPr lang="en-GB"/>
          </a:p>
        </p:txBody>
      </p:sp>
      <p:sp>
        <p:nvSpPr>
          <p:cNvPr id="16" name="Subtitle 15">
            <a:extLst>
              <a:ext uri="{FF2B5EF4-FFF2-40B4-BE49-F238E27FC236}">
                <a16:creationId xmlns:a16="http://schemas.microsoft.com/office/drawing/2014/main" id="{55F9F9FB-61AF-8548-83E5-79EB62A8C86B}"/>
              </a:ext>
            </a:extLst>
          </p:cNvPr>
          <p:cNvSpPr>
            <a:spLocks noGrp="1"/>
          </p:cNvSpPr>
          <p:nvPr>
            <p:ph type="subTitle" idx="1"/>
          </p:nvPr>
        </p:nvSpPr>
        <p:spPr/>
        <p:txBody>
          <a:bodyPr/>
          <a:lstStyle/>
          <a:p>
            <a:r>
              <a:rPr lang="en-GB" b="0"/>
              <a:t>Bachelor </a:t>
            </a:r>
            <a:r>
              <a:rPr lang="en-GB" b="0" err="1"/>
              <a:t>defense</a:t>
            </a:r>
            <a:endParaRPr lang="en-GB" b="0"/>
          </a:p>
        </p:txBody>
      </p:sp>
      <p:sp>
        <p:nvSpPr>
          <p:cNvPr id="17" name="Text Placeholder 16">
            <a:extLst>
              <a:ext uri="{FF2B5EF4-FFF2-40B4-BE49-F238E27FC236}">
                <a16:creationId xmlns:a16="http://schemas.microsoft.com/office/drawing/2014/main" id="{D2D5F85F-0777-314B-A8CB-A12F7D46B70E}"/>
              </a:ext>
            </a:extLst>
          </p:cNvPr>
          <p:cNvSpPr>
            <a:spLocks noGrp="1"/>
          </p:cNvSpPr>
          <p:nvPr>
            <p:ph type="body" sz="quarter" idx="13"/>
          </p:nvPr>
        </p:nvSpPr>
        <p:spPr/>
        <p:txBody>
          <a:bodyPr/>
          <a:lstStyle/>
          <a:p>
            <a:r>
              <a:rPr lang="en-GB"/>
              <a:t>Naomi B. M. Knudsen &amp; Sara Selman</a:t>
            </a:r>
          </a:p>
          <a:p>
            <a:r>
              <a:rPr lang="en-GB"/>
              <a:t>DIKU</a:t>
            </a:r>
            <a:br>
              <a:rPr lang="en-GB"/>
            </a:br>
            <a:r>
              <a:rPr lang="en-GB"/>
              <a:t>28/06/2024</a:t>
            </a:r>
          </a:p>
          <a:p>
            <a:endParaRPr lang="en-GB" b="0"/>
          </a:p>
        </p:txBody>
      </p:sp>
      <p:sp>
        <p:nvSpPr>
          <p:cNvPr id="18" name="Text Placeholder 17">
            <a:extLst>
              <a:ext uri="{FF2B5EF4-FFF2-40B4-BE49-F238E27FC236}">
                <a16:creationId xmlns:a16="http://schemas.microsoft.com/office/drawing/2014/main" id="{1218C83D-C112-3B45-B0BC-99E9475815DB}"/>
              </a:ext>
            </a:extLst>
          </p:cNvPr>
          <p:cNvSpPr>
            <a:spLocks noGrp="1"/>
          </p:cNvSpPr>
          <p:nvPr>
            <p:ph type="body" sz="quarter" idx="14"/>
          </p:nvPr>
        </p:nvSpPr>
        <p:spPr/>
        <p:txBody>
          <a:bodyPr/>
          <a:lstStyle/>
          <a:p>
            <a:r>
              <a:rPr lang="en-GB" sz="3600" b="0" i="0">
                <a:effectLst/>
                <a:latin typeface="Arial" panose="020B0604020202020204" pitchFamily="34" charset="0"/>
              </a:rPr>
              <a:t>Haptic painting on a tablet</a:t>
            </a:r>
            <a:endParaRPr lang="en-GB" b="0"/>
          </a:p>
        </p:txBody>
      </p:sp>
    </p:spTree>
    <p:extLst>
      <p:ext uri="{BB962C8B-B14F-4D97-AF65-F5344CB8AC3E}">
        <p14:creationId xmlns:p14="http://schemas.microsoft.com/office/powerpoint/2010/main" val="260976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B38F2-CC96-DFB0-5EBE-CC63D2DBB4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BA9EFE-B976-7C57-F3C9-CC329339D110}"/>
              </a:ext>
            </a:extLst>
          </p:cNvPr>
          <p:cNvSpPr>
            <a:spLocks noGrp="1"/>
          </p:cNvSpPr>
          <p:nvPr>
            <p:ph type="title"/>
          </p:nvPr>
        </p:nvSpPr>
        <p:spPr>
          <a:xfrm>
            <a:off x="588963" y="620714"/>
            <a:ext cx="11012488" cy="863599"/>
          </a:xfrm>
        </p:spPr>
        <p:txBody>
          <a:bodyPr anchor="t">
            <a:normAutofit/>
          </a:bodyPr>
          <a:lstStyle/>
          <a:p>
            <a:endParaRPr lang="en-GB"/>
          </a:p>
        </p:txBody>
      </p:sp>
      <p:sp>
        <p:nvSpPr>
          <p:cNvPr id="2" name="Date Placeholder 1">
            <a:extLst>
              <a:ext uri="{FF2B5EF4-FFF2-40B4-BE49-F238E27FC236}">
                <a16:creationId xmlns:a16="http://schemas.microsoft.com/office/drawing/2014/main" id="{AB551608-DB13-3291-BF06-F2E014C740DB}"/>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p>
        </p:txBody>
      </p:sp>
      <p:sp>
        <p:nvSpPr>
          <p:cNvPr id="3" name="Slide Number Placeholder 2">
            <a:extLst>
              <a:ext uri="{FF2B5EF4-FFF2-40B4-BE49-F238E27FC236}">
                <a16:creationId xmlns:a16="http://schemas.microsoft.com/office/drawing/2014/main" id="{DD2F83C7-A5E4-5EAB-2D1D-8F5FBEA32A56}"/>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10</a:t>
            </a:fld>
            <a:endParaRPr lang="en-GB"/>
          </a:p>
        </p:txBody>
      </p:sp>
      <p:grpSp>
        <p:nvGrpSpPr>
          <p:cNvPr id="13" name="Group 12">
            <a:extLst>
              <a:ext uri="{FF2B5EF4-FFF2-40B4-BE49-F238E27FC236}">
                <a16:creationId xmlns:a16="http://schemas.microsoft.com/office/drawing/2014/main" id="{15BF5D66-164A-674F-08BA-EFBC6596B45A}"/>
              </a:ext>
            </a:extLst>
          </p:cNvPr>
          <p:cNvGrpSpPr/>
          <p:nvPr/>
        </p:nvGrpSpPr>
        <p:grpSpPr>
          <a:xfrm>
            <a:off x="2045099" y="2329279"/>
            <a:ext cx="8010286" cy="3567882"/>
            <a:chOff x="2056608" y="2492378"/>
            <a:chExt cx="8010286" cy="3567882"/>
          </a:xfrm>
        </p:grpSpPr>
        <p:sp>
          <p:nvSpPr>
            <p:cNvPr id="14" name="Freeform 13">
              <a:extLst>
                <a:ext uri="{FF2B5EF4-FFF2-40B4-BE49-F238E27FC236}">
                  <a16:creationId xmlns:a16="http://schemas.microsoft.com/office/drawing/2014/main" id="{0360CDC0-A3FB-D1EE-C7A5-36CF2D82F8AB}"/>
                </a:ext>
              </a:extLst>
            </p:cNvPr>
            <p:cNvSpPr/>
            <p:nvPr/>
          </p:nvSpPr>
          <p:spPr>
            <a:xfrm>
              <a:off x="865505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5" name="Freeform 14">
              <a:extLst>
                <a:ext uri="{FF2B5EF4-FFF2-40B4-BE49-F238E27FC236}">
                  <a16:creationId xmlns:a16="http://schemas.microsoft.com/office/drawing/2014/main" id="{2E4E4893-ADC9-7C74-ACB7-739149DCFE0E}"/>
                </a:ext>
              </a:extLst>
            </p:cNvPr>
            <p:cNvSpPr/>
            <p:nvPr/>
          </p:nvSpPr>
          <p:spPr>
            <a:xfrm>
              <a:off x="790416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6" name="Freeform 15">
              <a:extLst>
                <a:ext uri="{FF2B5EF4-FFF2-40B4-BE49-F238E27FC236}">
                  <a16:creationId xmlns:a16="http://schemas.microsoft.com/office/drawing/2014/main" id="{B491BEA6-BE61-9ED7-FBD1-C6FE73ABA40F}"/>
                </a:ext>
              </a:extLst>
            </p:cNvPr>
            <p:cNvSpPr/>
            <p:nvPr/>
          </p:nvSpPr>
          <p:spPr>
            <a:xfrm>
              <a:off x="5651500" y="2492378"/>
              <a:ext cx="3003549" cy="357354"/>
            </a:xfrm>
            <a:custGeom>
              <a:avLst/>
              <a:gdLst/>
              <a:ahLst/>
              <a:cxnLst/>
              <a:rect l="0" t="0" r="0" b="0"/>
              <a:pathLst>
                <a:path>
                  <a:moveTo>
                    <a:pt x="0" y="0"/>
                  </a:moveTo>
                  <a:lnTo>
                    <a:pt x="0" y="243526"/>
                  </a:lnTo>
                  <a:lnTo>
                    <a:pt x="3003549" y="243526"/>
                  </a:lnTo>
                  <a:lnTo>
                    <a:pt x="3003549"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8" name="Freeform 17">
              <a:extLst>
                <a:ext uri="{FF2B5EF4-FFF2-40B4-BE49-F238E27FC236}">
                  <a16:creationId xmlns:a16="http://schemas.microsoft.com/office/drawing/2014/main" id="{71537B5A-9D4C-58B3-C46F-A1B81E7D28BE}"/>
                </a:ext>
              </a:extLst>
            </p:cNvPr>
            <p:cNvSpPr/>
            <p:nvPr/>
          </p:nvSpPr>
          <p:spPr>
            <a:xfrm>
              <a:off x="565150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9" name="Freeform 18">
              <a:extLst>
                <a:ext uri="{FF2B5EF4-FFF2-40B4-BE49-F238E27FC236}">
                  <a16:creationId xmlns:a16="http://schemas.microsoft.com/office/drawing/2014/main" id="{994B38F8-A9C1-DF7D-A250-9C0042656F1B}"/>
                </a:ext>
              </a:extLst>
            </p:cNvPr>
            <p:cNvSpPr/>
            <p:nvPr/>
          </p:nvSpPr>
          <p:spPr>
            <a:xfrm>
              <a:off x="490061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0" name="Freeform 19">
              <a:extLst>
                <a:ext uri="{FF2B5EF4-FFF2-40B4-BE49-F238E27FC236}">
                  <a16:creationId xmlns:a16="http://schemas.microsoft.com/office/drawing/2014/main" id="{E2F20584-F471-C13D-976F-65B24E0605EE}"/>
                </a:ext>
              </a:extLst>
            </p:cNvPr>
            <p:cNvSpPr/>
            <p:nvPr/>
          </p:nvSpPr>
          <p:spPr>
            <a:xfrm>
              <a:off x="5605780" y="2492378"/>
              <a:ext cx="91440" cy="357354"/>
            </a:xfrm>
            <a:custGeom>
              <a:avLst/>
              <a:gdLst/>
              <a:ahLst/>
              <a:cxnLst/>
              <a:rect l="0" t="0" r="0" b="0"/>
              <a:pathLst>
                <a:path>
                  <a:moveTo>
                    <a:pt x="45720" y="0"/>
                  </a:moveTo>
                  <a:lnTo>
                    <a:pt x="4572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1" name="Freeform 20">
              <a:extLst>
                <a:ext uri="{FF2B5EF4-FFF2-40B4-BE49-F238E27FC236}">
                  <a16:creationId xmlns:a16="http://schemas.microsoft.com/office/drawing/2014/main" id="{E3B23446-3AE2-3ECB-7D1F-4933F1768B8A}"/>
                </a:ext>
              </a:extLst>
            </p:cNvPr>
            <p:cNvSpPr/>
            <p:nvPr/>
          </p:nvSpPr>
          <p:spPr>
            <a:xfrm>
              <a:off x="4149725" y="2492378"/>
              <a:ext cx="1501775" cy="357354"/>
            </a:xfrm>
            <a:custGeom>
              <a:avLst/>
              <a:gdLst/>
              <a:ahLst/>
              <a:cxnLst/>
              <a:rect l="0" t="0" r="0" b="0"/>
              <a:pathLst>
                <a:path>
                  <a:moveTo>
                    <a:pt x="1501775" y="0"/>
                  </a:moveTo>
                  <a:lnTo>
                    <a:pt x="1501775"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2" name="Freeform 21">
              <a:extLst>
                <a:ext uri="{FF2B5EF4-FFF2-40B4-BE49-F238E27FC236}">
                  <a16:creationId xmlns:a16="http://schemas.microsoft.com/office/drawing/2014/main" id="{13532715-EBA0-4640-CA53-9691B325C3C8}"/>
                </a:ext>
              </a:extLst>
            </p:cNvPr>
            <p:cNvSpPr/>
            <p:nvPr/>
          </p:nvSpPr>
          <p:spPr>
            <a:xfrm>
              <a:off x="2647950" y="2492378"/>
              <a:ext cx="3003549" cy="357354"/>
            </a:xfrm>
            <a:custGeom>
              <a:avLst/>
              <a:gdLst/>
              <a:ahLst/>
              <a:cxnLst/>
              <a:rect l="0" t="0" r="0" b="0"/>
              <a:pathLst>
                <a:path>
                  <a:moveTo>
                    <a:pt x="3003549" y="0"/>
                  </a:moveTo>
                  <a:lnTo>
                    <a:pt x="3003549"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6" name="Freeform 25">
              <a:extLst>
                <a:ext uri="{FF2B5EF4-FFF2-40B4-BE49-F238E27FC236}">
                  <a16:creationId xmlns:a16="http://schemas.microsoft.com/office/drawing/2014/main" id="{1CCD576D-FA37-0D50-3B8A-B54AC9E3B6FD}"/>
                </a:ext>
              </a:extLst>
            </p:cNvPr>
            <p:cNvSpPr/>
            <p:nvPr/>
          </p:nvSpPr>
          <p:spPr>
            <a:xfrm>
              <a:off x="205660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a:t>App</a:t>
              </a:r>
              <a:endParaRPr lang="en-GB" sz="1400" b="1" kern="1200"/>
            </a:p>
          </p:txBody>
        </p:sp>
        <p:sp>
          <p:nvSpPr>
            <p:cNvPr id="28" name="Freeform 27">
              <a:extLst>
                <a:ext uri="{FF2B5EF4-FFF2-40B4-BE49-F238E27FC236}">
                  <a16:creationId xmlns:a16="http://schemas.microsoft.com/office/drawing/2014/main" id="{0D3085A2-22EB-08F1-F837-9ADC896FF184}"/>
                </a:ext>
              </a:extLst>
            </p:cNvPr>
            <p:cNvSpPr/>
            <p:nvPr/>
          </p:nvSpPr>
          <p:spPr>
            <a:xfrm>
              <a:off x="363775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Hardware</a:t>
              </a:r>
            </a:p>
          </p:txBody>
        </p:sp>
        <p:sp>
          <p:nvSpPr>
            <p:cNvPr id="30" name="Freeform 29">
              <a:extLst>
                <a:ext uri="{FF2B5EF4-FFF2-40B4-BE49-F238E27FC236}">
                  <a16:creationId xmlns:a16="http://schemas.microsoft.com/office/drawing/2014/main" id="{71D83E6A-7D27-A2DB-B3B0-00C02E3F575D}"/>
                </a:ext>
              </a:extLst>
            </p:cNvPr>
            <p:cNvSpPr/>
            <p:nvPr/>
          </p:nvSpPr>
          <p:spPr>
            <a:xfrm>
              <a:off x="5110165" y="284287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Feedback</a:t>
              </a:r>
            </a:p>
          </p:txBody>
        </p:sp>
        <p:sp>
          <p:nvSpPr>
            <p:cNvPr id="32" name="Freeform 31">
              <a:extLst>
                <a:ext uri="{FF2B5EF4-FFF2-40B4-BE49-F238E27FC236}">
                  <a16:creationId xmlns:a16="http://schemas.microsoft.com/office/drawing/2014/main" id="{D62DFB8F-208A-DBC9-08C5-7AA4245DCB0F}"/>
                </a:ext>
              </a:extLst>
            </p:cNvPr>
            <p:cNvSpPr/>
            <p:nvPr/>
          </p:nvSpPr>
          <p:spPr>
            <a:xfrm>
              <a:off x="4333799" y="399162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a:t>
              </a:r>
            </a:p>
          </p:txBody>
        </p:sp>
        <p:sp>
          <p:nvSpPr>
            <p:cNvPr id="34" name="Freeform 33">
              <a:extLst>
                <a:ext uri="{FF2B5EF4-FFF2-40B4-BE49-F238E27FC236}">
                  <a16:creationId xmlns:a16="http://schemas.microsoft.com/office/drawing/2014/main" id="{C766F18A-2F9A-898D-A31F-069BE979AE2C}"/>
                </a:ext>
              </a:extLst>
            </p:cNvPr>
            <p:cNvSpPr/>
            <p:nvPr/>
          </p:nvSpPr>
          <p:spPr>
            <a:xfrm>
              <a:off x="5881214" y="3987327"/>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Auditory</a:t>
              </a:r>
            </a:p>
          </p:txBody>
        </p:sp>
        <p:sp>
          <p:nvSpPr>
            <p:cNvPr id="36" name="Freeform 35">
              <a:extLst>
                <a:ext uri="{FF2B5EF4-FFF2-40B4-BE49-F238E27FC236}">
                  <a16:creationId xmlns:a16="http://schemas.microsoft.com/office/drawing/2014/main" id="{ACD93CBB-67F6-4503-249C-6A4E36C7F51A}"/>
                </a:ext>
              </a:extLst>
            </p:cNvPr>
            <p:cNvSpPr/>
            <p:nvPr/>
          </p:nvSpPr>
          <p:spPr>
            <a:xfrm>
              <a:off x="4286251" y="5280020"/>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Rendering</a:t>
              </a:r>
            </a:p>
          </p:txBody>
        </p:sp>
        <p:sp>
          <p:nvSpPr>
            <p:cNvPr id="38" name="Freeform 37">
              <a:extLst>
                <a:ext uri="{FF2B5EF4-FFF2-40B4-BE49-F238E27FC236}">
                  <a16:creationId xmlns:a16="http://schemas.microsoft.com/office/drawing/2014/main" id="{4C6017DF-A3E9-8B94-170B-B793CC38F63D}"/>
                </a:ext>
              </a:extLst>
            </p:cNvPr>
            <p:cNvSpPr/>
            <p:nvPr/>
          </p:nvSpPr>
          <p:spPr>
            <a:xfrm>
              <a:off x="8065693" y="285196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User</a:t>
              </a:r>
              <a:r>
                <a:rPr lang="en-GB" sz="1400" kern="1200"/>
                <a:t> </a:t>
              </a:r>
              <a:r>
                <a:rPr lang="en-GB" sz="1400" b="1" kern="1200"/>
                <a:t>study</a:t>
              </a:r>
            </a:p>
          </p:txBody>
        </p:sp>
        <p:sp>
          <p:nvSpPr>
            <p:cNvPr id="40" name="Freeform 39">
              <a:extLst>
                <a:ext uri="{FF2B5EF4-FFF2-40B4-BE49-F238E27FC236}">
                  <a16:creationId xmlns:a16="http://schemas.microsoft.com/office/drawing/2014/main" id="{DB99481B-82E1-8E97-FD65-45DFF6979C65}"/>
                </a:ext>
              </a:extLst>
            </p:cNvPr>
            <p:cNvSpPr/>
            <p:nvPr/>
          </p:nvSpPr>
          <p:spPr>
            <a:xfrm>
              <a:off x="7323337"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Realism</a:t>
              </a:r>
            </a:p>
          </p:txBody>
        </p:sp>
        <p:sp>
          <p:nvSpPr>
            <p:cNvPr id="42" name="Freeform 41">
              <a:extLst>
                <a:ext uri="{FF2B5EF4-FFF2-40B4-BE49-F238E27FC236}">
                  <a16:creationId xmlns:a16="http://schemas.microsoft.com/office/drawing/2014/main" id="{BD33280C-D849-CE9C-6548-1676F72FC0F4}"/>
                </a:ext>
              </a:extLst>
            </p:cNvPr>
            <p:cNvSpPr/>
            <p:nvPr/>
          </p:nvSpPr>
          <p:spPr>
            <a:xfrm>
              <a:off x="8838170"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Usability</a:t>
              </a:r>
            </a:p>
          </p:txBody>
        </p:sp>
      </p:grpSp>
      <p:cxnSp>
        <p:nvCxnSpPr>
          <p:cNvPr id="50" name="Straight Connector 49">
            <a:extLst>
              <a:ext uri="{FF2B5EF4-FFF2-40B4-BE49-F238E27FC236}">
                <a16:creationId xmlns:a16="http://schemas.microsoft.com/office/drawing/2014/main" id="{7C624737-CD0A-AB49-6641-B41D7C742805}"/>
              </a:ext>
            </a:extLst>
          </p:cNvPr>
          <p:cNvCxnSpPr>
            <a:cxnSpLocks/>
          </p:cNvCxnSpPr>
          <p:nvPr/>
        </p:nvCxnSpPr>
        <p:spPr>
          <a:xfrm>
            <a:off x="2636441" y="3460015"/>
            <a:ext cx="0" cy="1337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5DEE984-6DBB-809B-2728-43110E251CEC}"/>
              </a:ext>
            </a:extLst>
          </p:cNvPr>
          <p:cNvCxnSpPr>
            <a:cxnSpLocks/>
          </p:cNvCxnSpPr>
          <p:nvPr/>
        </p:nvCxnSpPr>
        <p:spPr>
          <a:xfrm>
            <a:off x="2636441" y="4797287"/>
            <a:ext cx="37544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551365E-C7E9-3F3F-DEA5-E0F7B2AD8F8A}"/>
              </a:ext>
            </a:extLst>
          </p:cNvPr>
          <p:cNvCxnSpPr>
            <a:cxnSpLocks/>
          </p:cNvCxnSpPr>
          <p:nvPr/>
        </p:nvCxnSpPr>
        <p:spPr>
          <a:xfrm>
            <a:off x="4889104" y="4608765"/>
            <a:ext cx="0" cy="5081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1E968D5-ED75-61E3-D29C-6D54193EAE71}"/>
              </a:ext>
            </a:extLst>
          </p:cNvPr>
          <p:cNvCxnSpPr>
            <a:cxnSpLocks/>
          </p:cNvCxnSpPr>
          <p:nvPr/>
        </p:nvCxnSpPr>
        <p:spPr>
          <a:xfrm flipV="1">
            <a:off x="6390878" y="4608765"/>
            <a:ext cx="0" cy="18852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Freeform 23">
            <a:extLst>
              <a:ext uri="{FF2B5EF4-FFF2-40B4-BE49-F238E27FC236}">
                <a16:creationId xmlns:a16="http://schemas.microsoft.com/office/drawing/2014/main" id="{6A7C035A-CCE3-9DB7-723D-1E32FC5FCBA8}"/>
              </a:ext>
            </a:extLst>
          </p:cNvPr>
          <p:cNvSpPr/>
          <p:nvPr/>
        </p:nvSpPr>
        <p:spPr>
          <a:xfrm>
            <a:off x="4427948" y="1508721"/>
            <a:ext cx="2321297" cy="830665"/>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ln w="28575"/>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 painting project</a:t>
            </a:r>
          </a:p>
        </p:txBody>
      </p:sp>
    </p:spTree>
    <p:extLst>
      <p:ext uri="{BB962C8B-B14F-4D97-AF65-F5344CB8AC3E}">
        <p14:creationId xmlns:p14="http://schemas.microsoft.com/office/powerpoint/2010/main" val="264446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AA598-72C5-03FA-D9A1-38C9FE395B4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78061CF-E2EF-4BFE-3D47-1E8EB7BF7449}"/>
              </a:ext>
            </a:extLst>
          </p:cNvPr>
          <p:cNvSpPr>
            <a:spLocks noGrp="1"/>
          </p:cNvSpPr>
          <p:nvPr>
            <p:ph type="title"/>
          </p:nvPr>
        </p:nvSpPr>
        <p:spPr/>
        <p:txBody>
          <a:bodyPr/>
          <a:lstStyle/>
          <a:p>
            <a:r>
              <a:rPr lang="en-US">
                <a:ea typeface="Open Sans Extrabold"/>
                <a:cs typeface="Microsoft New Tai Lue"/>
              </a:rPr>
              <a:t>Modelling – Haptic Feedback</a:t>
            </a:r>
            <a:endParaRPr lang="en-US"/>
          </a:p>
        </p:txBody>
      </p:sp>
      <p:sp>
        <p:nvSpPr>
          <p:cNvPr id="8" name="Content Placeholder 7">
            <a:extLst>
              <a:ext uri="{FF2B5EF4-FFF2-40B4-BE49-F238E27FC236}">
                <a16:creationId xmlns:a16="http://schemas.microsoft.com/office/drawing/2014/main" id="{E617BE99-DA3E-2908-B37D-6DC2EC8811F8}"/>
              </a:ext>
            </a:extLst>
          </p:cNvPr>
          <p:cNvSpPr>
            <a:spLocks noGrp="1"/>
          </p:cNvSpPr>
          <p:nvPr>
            <p:ph sz="half" idx="1"/>
          </p:nvPr>
        </p:nvSpPr>
        <p:spPr/>
        <p:txBody>
          <a:bodyPr vert="horz" lIns="0" tIns="0" rIns="0" bIns="0" rtlCol="0" anchor="t">
            <a:noAutofit/>
          </a:bodyPr>
          <a:lstStyle/>
          <a:p>
            <a:pPr marL="359410" indent="-359410"/>
            <a:r>
              <a:rPr lang="en-US" b="1">
                <a:cs typeface="Microsoft New Tai Lue"/>
              </a:rPr>
              <a:t>Haptic feedback pipeline</a:t>
            </a:r>
            <a:endParaRPr lang="en-US" b="1"/>
          </a:p>
          <a:p>
            <a:pPr marL="718820" lvl="1"/>
            <a:r>
              <a:rPr lang="en-US" b="1">
                <a:solidFill>
                  <a:schemeClr val="accent1"/>
                </a:solidFill>
                <a:cs typeface="Microsoft New Tai Lue"/>
              </a:rPr>
              <a:t>Pre-processing</a:t>
            </a:r>
          </a:p>
          <a:p>
            <a:pPr marL="718820" lvl="1"/>
            <a:r>
              <a:rPr lang="en-US" b="1">
                <a:solidFill>
                  <a:schemeClr val="accent6"/>
                </a:solidFill>
                <a:cs typeface="Microsoft New Tai Lue"/>
              </a:rPr>
              <a:t>Data segmentation</a:t>
            </a:r>
          </a:p>
          <a:p>
            <a:pPr marL="718820" lvl="1"/>
            <a:r>
              <a:rPr lang="en-US" b="1">
                <a:solidFill>
                  <a:schemeClr val="accent5"/>
                </a:solidFill>
                <a:cs typeface="Microsoft New Tai Lue"/>
              </a:rPr>
              <a:t>Fine tuning</a:t>
            </a:r>
          </a:p>
          <a:p>
            <a:pPr marL="718820" lvl="1"/>
            <a:endParaRPr lang="en-US" b="1">
              <a:solidFill>
                <a:schemeClr val="accent5"/>
              </a:solidFill>
              <a:cs typeface="Microsoft New Tai Lue"/>
            </a:endParaRPr>
          </a:p>
          <a:p>
            <a:pPr marL="718820" lvl="1"/>
            <a:endParaRPr lang="en-US" b="1">
              <a:solidFill>
                <a:schemeClr val="accent5"/>
              </a:solidFill>
              <a:cs typeface="Microsoft New Tai Lue"/>
            </a:endParaRPr>
          </a:p>
          <a:p>
            <a:pPr marL="360045" lvl="1" indent="0">
              <a:buNone/>
            </a:pPr>
            <a:endParaRPr lang="en-US" b="1">
              <a:solidFill>
                <a:schemeClr val="accent5"/>
              </a:solidFill>
              <a:cs typeface="Microsoft New Tai Lue"/>
            </a:endParaRPr>
          </a:p>
        </p:txBody>
      </p:sp>
      <p:sp>
        <p:nvSpPr>
          <p:cNvPr id="2" name="Date Placeholder 1">
            <a:extLst>
              <a:ext uri="{FF2B5EF4-FFF2-40B4-BE49-F238E27FC236}">
                <a16:creationId xmlns:a16="http://schemas.microsoft.com/office/drawing/2014/main" id="{F89855C2-BBE6-38B1-CD15-9900D0DDD51C}"/>
              </a:ext>
            </a:extLst>
          </p:cNvPr>
          <p:cNvSpPr>
            <a:spLocks noGrp="1"/>
          </p:cNvSpPr>
          <p:nvPr>
            <p:ph type="dt" sz="half" idx="10"/>
          </p:nvPr>
        </p:nvSpPr>
        <p:spPr/>
        <p:txBody>
          <a:bodyPr/>
          <a:lstStyle/>
          <a:p>
            <a:r>
              <a:rPr lang="en-GB"/>
              <a:t>28/06/2024</a:t>
            </a:r>
            <a:endParaRPr lang="en-US"/>
          </a:p>
        </p:txBody>
      </p:sp>
      <p:sp>
        <p:nvSpPr>
          <p:cNvPr id="3" name="Slide Number Placeholder 2">
            <a:extLst>
              <a:ext uri="{FF2B5EF4-FFF2-40B4-BE49-F238E27FC236}">
                <a16:creationId xmlns:a16="http://schemas.microsoft.com/office/drawing/2014/main" id="{CAA6BA6D-5743-77AC-B0A7-B32568E8F0F8}"/>
              </a:ext>
            </a:extLst>
          </p:cNvPr>
          <p:cNvSpPr>
            <a:spLocks noGrp="1"/>
          </p:cNvSpPr>
          <p:nvPr>
            <p:ph type="sldNum" sz="quarter" idx="12"/>
          </p:nvPr>
        </p:nvSpPr>
        <p:spPr/>
        <p:txBody>
          <a:bodyPr/>
          <a:lstStyle/>
          <a:p>
            <a:fld id="{091A926C-488A-4E3E-9C21-57CAA120E114}" type="slidenum">
              <a:rPr lang="en-US" smtClean="0"/>
              <a:t>11</a:t>
            </a:fld>
            <a:endParaRPr lang="en-US"/>
          </a:p>
        </p:txBody>
      </p:sp>
      <p:pic>
        <p:nvPicPr>
          <p:cNvPr id="5" name="Billede 4" descr="Et billede, der indeholder skærmbillede, tekst, design&#10;&#10;Beskrivelsen er genereret automatisk">
            <a:extLst>
              <a:ext uri="{FF2B5EF4-FFF2-40B4-BE49-F238E27FC236}">
                <a16:creationId xmlns:a16="http://schemas.microsoft.com/office/drawing/2014/main" id="{EEFECBFD-80BA-9BE8-C222-22E9511422A1}"/>
              </a:ext>
            </a:extLst>
          </p:cNvPr>
          <p:cNvPicPr>
            <a:picLocks noChangeAspect="1"/>
          </p:cNvPicPr>
          <p:nvPr/>
        </p:nvPicPr>
        <p:blipFill rotWithShape="1">
          <a:blip r:embed="rId3"/>
          <a:srcRect l="4692" b="45605"/>
          <a:stretch/>
        </p:blipFill>
        <p:spPr>
          <a:xfrm>
            <a:off x="847460" y="4092895"/>
            <a:ext cx="10495493" cy="2477415"/>
          </a:xfrm>
          <a:prstGeom prst="rect">
            <a:avLst/>
          </a:prstGeom>
        </p:spPr>
      </p:pic>
      <p:sp>
        <p:nvSpPr>
          <p:cNvPr id="6" name="Rectangle 5">
            <a:extLst>
              <a:ext uri="{FF2B5EF4-FFF2-40B4-BE49-F238E27FC236}">
                <a16:creationId xmlns:a16="http://schemas.microsoft.com/office/drawing/2014/main" id="{5EA0513C-4BCC-2628-8EF4-3E8966F7D245}"/>
              </a:ext>
            </a:extLst>
          </p:cNvPr>
          <p:cNvSpPr/>
          <p:nvPr/>
        </p:nvSpPr>
        <p:spPr>
          <a:xfrm>
            <a:off x="847460" y="4077189"/>
            <a:ext cx="9138167" cy="1453243"/>
          </a:xfrm>
          <a:prstGeom prst="rect">
            <a:avLst/>
          </a:prstGeom>
          <a:noFill/>
          <a:ln w="2857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l"/>
            <a:endParaRPr lang="en-US" sz="2400">
              <a:solidFill>
                <a:schemeClr val="bg1"/>
              </a:solidFill>
            </a:endParaRPr>
          </a:p>
        </p:txBody>
      </p:sp>
      <p:sp>
        <p:nvSpPr>
          <p:cNvPr id="11" name="Rectangle 10">
            <a:extLst>
              <a:ext uri="{FF2B5EF4-FFF2-40B4-BE49-F238E27FC236}">
                <a16:creationId xmlns:a16="http://schemas.microsoft.com/office/drawing/2014/main" id="{25DB782C-1E5F-49D8-2A06-C3011381702A}"/>
              </a:ext>
            </a:extLst>
          </p:cNvPr>
          <p:cNvSpPr/>
          <p:nvPr/>
        </p:nvSpPr>
        <p:spPr>
          <a:xfrm>
            <a:off x="7899094" y="4879360"/>
            <a:ext cx="1987856" cy="1521439"/>
          </a:xfrm>
          <a:prstGeom prst="rect">
            <a:avLst/>
          </a:prstGeom>
          <a:noFill/>
          <a:ln w="28575">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l"/>
            <a:endParaRPr lang="en-US" sz="2400">
              <a:solidFill>
                <a:schemeClr val="bg1"/>
              </a:solidFill>
            </a:endParaRPr>
          </a:p>
        </p:txBody>
      </p:sp>
      <p:sp>
        <p:nvSpPr>
          <p:cNvPr id="13" name="Rectangle 12">
            <a:extLst>
              <a:ext uri="{FF2B5EF4-FFF2-40B4-BE49-F238E27FC236}">
                <a16:creationId xmlns:a16="http://schemas.microsoft.com/office/drawing/2014/main" id="{82EB9357-CCD5-222D-FFB4-A2336AEE135A}"/>
              </a:ext>
            </a:extLst>
          </p:cNvPr>
          <p:cNvSpPr/>
          <p:nvPr/>
        </p:nvSpPr>
        <p:spPr>
          <a:xfrm>
            <a:off x="10415275" y="4879361"/>
            <a:ext cx="1018568" cy="338098"/>
          </a:xfrm>
          <a:prstGeom prst="rect">
            <a:avLst/>
          </a:prstGeom>
          <a:noFill/>
          <a:ln w="28575">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l"/>
            <a:endParaRPr lang="en-US" sz="2400">
              <a:solidFill>
                <a:schemeClr val="bg1"/>
              </a:solidFill>
            </a:endParaRPr>
          </a:p>
        </p:txBody>
      </p:sp>
      <p:pic>
        <p:nvPicPr>
          <p:cNvPr id="4" name="Billede 3" descr="Et billede, der indeholder tekst, skærmbillede, linje/række, Kurve&#10;&#10;Beskrivelsen er genereret automatisk">
            <a:extLst>
              <a:ext uri="{FF2B5EF4-FFF2-40B4-BE49-F238E27FC236}">
                <a16:creationId xmlns:a16="http://schemas.microsoft.com/office/drawing/2014/main" id="{6852815D-A92D-4F9B-6514-955E1DD0125B}"/>
              </a:ext>
            </a:extLst>
          </p:cNvPr>
          <p:cNvPicPr>
            <a:picLocks noChangeAspect="1"/>
          </p:cNvPicPr>
          <p:nvPr/>
        </p:nvPicPr>
        <p:blipFill>
          <a:blip r:embed="rId4"/>
          <a:stretch>
            <a:fillRect/>
          </a:stretch>
        </p:blipFill>
        <p:spPr>
          <a:xfrm>
            <a:off x="4843208" y="1458936"/>
            <a:ext cx="6758242" cy="1847110"/>
          </a:xfrm>
          <a:prstGeom prst="rect">
            <a:avLst/>
          </a:prstGeom>
          <a:solidFill>
            <a:schemeClr val="accent1"/>
          </a:solidFill>
          <a:ln w="28575">
            <a:solidFill>
              <a:schemeClr val="accent1"/>
            </a:solidFill>
          </a:ln>
        </p:spPr>
      </p:pic>
    </p:spTree>
    <p:extLst>
      <p:ext uri="{BB962C8B-B14F-4D97-AF65-F5344CB8AC3E}">
        <p14:creationId xmlns:p14="http://schemas.microsoft.com/office/powerpoint/2010/main" val="1092060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48650-CF0C-380C-98D5-C9D6FF0428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14FD8E-7577-DF13-F40A-A549D7A5ECDF}"/>
              </a:ext>
            </a:extLst>
          </p:cNvPr>
          <p:cNvSpPr>
            <a:spLocks noGrp="1"/>
          </p:cNvSpPr>
          <p:nvPr>
            <p:ph type="title"/>
          </p:nvPr>
        </p:nvSpPr>
        <p:spPr>
          <a:xfrm>
            <a:off x="588963" y="620714"/>
            <a:ext cx="11012488" cy="863599"/>
          </a:xfrm>
        </p:spPr>
        <p:txBody>
          <a:bodyPr anchor="t">
            <a:normAutofit/>
          </a:bodyPr>
          <a:lstStyle/>
          <a:p>
            <a:endParaRPr lang="en-GB"/>
          </a:p>
        </p:txBody>
      </p:sp>
      <p:sp>
        <p:nvSpPr>
          <p:cNvPr id="2" name="Date Placeholder 1">
            <a:extLst>
              <a:ext uri="{FF2B5EF4-FFF2-40B4-BE49-F238E27FC236}">
                <a16:creationId xmlns:a16="http://schemas.microsoft.com/office/drawing/2014/main" id="{992F2278-BC30-03C4-8193-DBCF5E81BD82}"/>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p>
        </p:txBody>
      </p:sp>
      <p:sp>
        <p:nvSpPr>
          <p:cNvPr id="3" name="Slide Number Placeholder 2">
            <a:extLst>
              <a:ext uri="{FF2B5EF4-FFF2-40B4-BE49-F238E27FC236}">
                <a16:creationId xmlns:a16="http://schemas.microsoft.com/office/drawing/2014/main" id="{D3EDB630-50A0-39FF-0674-822B370BD548}"/>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12</a:t>
            </a:fld>
            <a:endParaRPr lang="en-GB"/>
          </a:p>
        </p:txBody>
      </p:sp>
      <p:grpSp>
        <p:nvGrpSpPr>
          <p:cNvPr id="13" name="Group 12">
            <a:extLst>
              <a:ext uri="{FF2B5EF4-FFF2-40B4-BE49-F238E27FC236}">
                <a16:creationId xmlns:a16="http://schemas.microsoft.com/office/drawing/2014/main" id="{B03871DB-D101-53D7-6653-17AF817B953B}"/>
              </a:ext>
            </a:extLst>
          </p:cNvPr>
          <p:cNvGrpSpPr/>
          <p:nvPr/>
        </p:nvGrpSpPr>
        <p:grpSpPr>
          <a:xfrm>
            <a:off x="2045099" y="2329279"/>
            <a:ext cx="8010286" cy="3567882"/>
            <a:chOff x="2056608" y="2492378"/>
            <a:chExt cx="8010286" cy="3567882"/>
          </a:xfrm>
        </p:grpSpPr>
        <p:sp>
          <p:nvSpPr>
            <p:cNvPr id="14" name="Freeform 13">
              <a:extLst>
                <a:ext uri="{FF2B5EF4-FFF2-40B4-BE49-F238E27FC236}">
                  <a16:creationId xmlns:a16="http://schemas.microsoft.com/office/drawing/2014/main" id="{8F12878A-2D6F-6AD3-124B-B2EE92BC854C}"/>
                </a:ext>
              </a:extLst>
            </p:cNvPr>
            <p:cNvSpPr/>
            <p:nvPr/>
          </p:nvSpPr>
          <p:spPr>
            <a:xfrm>
              <a:off x="865505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5" name="Freeform 14">
              <a:extLst>
                <a:ext uri="{FF2B5EF4-FFF2-40B4-BE49-F238E27FC236}">
                  <a16:creationId xmlns:a16="http://schemas.microsoft.com/office/drawing/2014/main" id="{00D905EC-04FC-32F5-12BF-6B207F49BAA3}"/>
                </a:ext>
              </a:extLst>
            </p:cNvPr>
            <p:cNvSpPr/>
            <p:nvPr/>
          </p:nvSpPr>
          <p:spPr>
            <a:xfrm>
              <a:off x="790416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6" name="Freeform 15">
              <a:extLst>
                <a:ext uri="{FF2B5EF4-FFF2-40B4-BE49-F238E27FC236}">
                  <a16:creationId xmlns:a16="http://schemas.microsoft.com/office/drawing/2014/main" id="{DCC45C18-1325-FEE4-F8C2-E2E5D5DABCA3}"/>
                </a:ext>
              </a:extLst>
            </p:cNvPr>
            <p:cNvSpPr/>
            <p:nvPr/>
          </p:nvSpPr>
          <p:spPr>
            <a:xfrm>
              <a:off x="5651500" y="2492378"/>
              <a:ext cx="3003549" cy="357354"/>
            </a:xfrm>
            <a:custGeom>
              <a:avLst/>
              <a:gdLst/>
              <a:ahLst/>
              <a:cxnLst/>
              <a:rect l="0" t="0" r="0" b="0"/>
              <a:pathLst>
                <a:path>
                  <a:moveTo>
                    <a:pt x="0" y="0"/>
                  </a:moveTo>
                  <a:lnTo>
                    <a:pt x="0" y="243526"/>
                  </a:lnTo>
                  <a:lnTo>
                    <a:pt x="3003549" y="243526"/>
                  </a:lnTo>
                  <a:lnTo>
                    <a:pt x="3003549"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8" name="Freeform 17">
              <a:extLst>
                <a:ext uri="{FF2B5EF4-FFF2-40B4-BE49-F238E27FC236}">
                  <a16:creationId xmlns:a16="http://schemas.microsoft.com/office/drawing/2014/main" id="{0331ACEC-3C33-05A5-F38F-C4F6E5A17D8D}"/>
                </a:ext>
              </a:extLst>
            </p:cNvPr>
            <p:cNvSpPr/>
            <p:nvPr/>
          </p:nvSpPr>
          <p:spPr>
            <a:xfrm>
              <a:off x="565150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9" name="Freeform 18">
              <a:extLst>
                <a:ext uri="{FF2B5EF4-FFF2-40B4-BE49-F238E27FC236}">
                  <a16:creationId xmlns:a16="http://schemas.microsoft.com/office/drawing/2014/main" id="{81BE180F-5D2A-49CA-A89B-F73F55A1A217}"/>
                </a:ext>
              </a:extLst>
            </p:cNvPr>
            <p:cNvSpPr/>
            <p:nvPr/>
          </p:nvSpPr>
          <p:spPr>
            <a:xfrm>
              <a:off x="490061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0" name="Freeform 19">
              <a:extLst>
                <a:ext uri="{FF2B5EF4-FFF2-40B4-BE49-F238E27FC236}">
                  <a16:creationId xmlns:a16="http://schemas.microsoft.com/office/drawing/2014/main" id="{C2A51044-3164-730D-2B8E-EBF589F392A9}"/>
                </a:ext>
              </a:extLst>
            </p:cNvPr>
            <p:cNvSpPr/>
            <p:nvPr/>
          </p:nvSpPr>
          <p:spPr>
            <a:xfrm>
              <a:off x="5605780" y="2492378"/>
              <a:ext cx="91440" cy="357354"/>
            </a:xfrm>
            <a:custGeom>
              <a:avLst/>
              <a:gdLst/>
              <a:ahLst/>
              <a:cxnLst/>
              <a:rect l="0" t="0" r="0" b="0"/>
              <a:pathLst>
                <a:path>
                  <a:moveTo>
                    <a:pt x="45720" y="0"/>
                  </a:moveTo>
                  <a:lnTo>
                    <a:pt x="4572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1" name="Freeform 20">
              <a:extLst>
                <a:ext uri="{FF2B5EF4-FFF2-40B4-BE49-F238E27FC236}">
                  <a16:creationId xmlns:a16="http://schemas.microsoft.com/office/drawing/2014/main" id="{E1FCE582-E2E5-3595-1C1E-71E2B2C5EF53}"/>
                </a:ext>
              </a:extLst>
            </p:cNvPr>
            <p:cNvSpPr/>
            <p:nvPr/>
          </p:nvSpPr>
          <p:spPr>
            <a:xfrm>
              <a:off x="4149725" y="2492378"/>
              <a:ext cx="1501775" cy="357354"/>
            </a:xfrm>
            <a:custGeom>
              <a:avLst/>
              <a:gdLst/>
              <a:ahLst/>
              <a:cxnLst/>
              <a:rect l="0" t="0" r="0" b="0"/>
              <a:pathLst>
                <a:path>
                  <a:moveTo>
                    <a:pt x="1501775" y="0"/>
                  </a:moveTo>
                  <a:lnTo>
                    <a:pt x="1501775"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2" name="Freeform 21">
              <a:extLst>
                <a:ext uri="{FF2B5EF4-FFF2-40B4-BE49-F238E27FC236}">
                  <a16:creationId xmlns:a16="http://schemas.microsoft.com/office/drawing/2014/main" id="{4F3AEACD-51C2-5AA8-F74E-4582710E8A6E}"/>
                </a:ext>
              </a:extLst>
            </p:cNvPr>
            <p:cNvSpPr/>
            <p:nvPr/>
          </p:nvSpPr>
          <p:spPr>
            <a:xfrm>
              <a:off x="2647950" y="2492378"/>
              <a:ext cx="3003549" cy="357354"/>
            </a:xfrm>
            <a:custGeom>
              <a:avLst/>
              <a:gdLst/>
              <a:ahLst/>
              <a:cxnLst/>
              <a:rect l="0" t="0" r="0" b="0"/>
              <a:pathLst>
                <a:path>
                  <a:moveTo>
                    <a:pt x="3003549" y="0"/>
                  </a:moveTo>
                  <a:lnTo>
                    <a:pt x="3003549"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6" name="Freeform 25">
              <a:extLst>
                <a:ext uri="{FF2B5EF4-FFF2-40B4-BE49-F238E27FC236}">
                  <a16:creationId xmlns:a16="http://schemas.microsoft.com/office/drawing/2014/main" id="{2BE897D6-2EE7-ACE5-23DD-6A5D828383B4}"/>
                </a:ext>
              </a:extLst>
            </p:cNvPr>
            <p:cNvSpPr/>
            <p:nvPr/>
          </p:nvSpPr>
          <p:spPr>
            <a:xfrm>
              <a:off x="205660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a:t>App</a:t>
              </a:r>
              <a:endParaRPr lang="en-GB" sz="1400" b="1" kern="1200"/>
            </a:p>
          </p:txBody>
        </p:sp>
        <p:sp>
          <p:nvSpPr>
            <p:cNvPr id="28" name="Freeform 27">
              <a:extLst>
                <a:ext uri="{FF2B5EF4-FFF2-40B4-BE49-F238E27FC236}">
                  <a16:creationId xmlns:a16="http://schemas.microsoft.com/office/drawing/2014/main" id="{22D49960-D8F4-45A2-E91F-0DC371128F06}"/>
                </a:ext>
              </a:extLst>
            </p:cNvPr>
            <p:cNvSpPr/>
            <p:nvPr/>
          </p:nvSpPr>
          <p:spPr>
            <a:xfrm>
              <a:off x="363775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Hardware</a:t>
              </a:r>
            </a:p>
          </p:txBody>
        </p:sp>
        <p:sp>
          <p:nvSpPr>
            <p:cNvPr id="30" name="Freeform 29">
              <a:extLst>
                <a:ext uri="{FF2B5EF4-FFF2-40B4-BE49-F238E27FC236}">
                  <a16:creationId xmlns:a16="http://schemas.microsoft.com/office/drawing/2014/main" id="{3B0C88FB-7F74-B1CD-5DE9-BF80A2AA418C}"/>
                </a:ext>
              </a:extLst>
            </p:cNvPr>
            <p:cNvSpPr/>
            <p:nvPr/>
          </p:nvSpPr>
          <p:spPr>
            <a:xfrm>
              <a:off x="5110165" y="284287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Feedback</a:t>
              </a:r>
            </a:p>
          </p:txBody>
        </p:sp>
        <p:sp>
          <p:nvSpPr>
            <p:cNvPr id="32" name="Freeform 31">
              <a:extLst>
                <a:ext uri="{FF2B5EF4-FFF2-40B4-BE49-F238E27FC236}">
                  <a16:creationId xmlns:a16="http://schemas.microsoft.com/office/drawing/2014/main" id="{133F5C94-983C-F539-61BA-6966A47EC28F}"/>
                </a:ext>
              </a:extLst>
            </p:cNvPr>
            <p:cNvSpPr/>
            <p:nvPr/>
          </p:nvSpPr>
          <p:spPr>
            <a:xfrm>
              <a:off x="4333799" y="399162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a:t>
              </a:r>
            </a:p>
          </p:txBody>
        </p:sp>
        <p:sp>
          <p:nvSpPr>
            <p:cNvPr id="34" name="Freeform 33">
              <a:extLst>
                <a:ext uri="{FF2B5EF4-FFF2-40B4-BE49-F238E27FC236}">
                  <a16:creationId xmlns:a16="http://schemas.microsoft.com/office/drawing/2014/main" id="{370A611E-FB9E-0891-27C1-6E412E6D116E}"/>
                </a:ext>
              </a:extLst>
            </p:cNvPr>
            <p:cNvSpPr/>
            <p:nvPr/>
          </p:nvSpPr>
          <p:spPr>
            <a:xfrm>
              <a:off x="5881214" y="3987327"/>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Auditory</a:t>
              </a:r>
            </a:p>
          </p:txBody>
        </p:sp>
        <p:sp>
          <p:nvSpPr>
            <p:cNvPr id="36" name="Freeform 35">
              <a:extLst>
                <a:ext uri="{FF2B5EF4-FFF2-40B4-BE49-F238E27FC236}">
                  <a16:creationId xmlns:a16="http://schemas.microsoft.com/office/drawing/2014/main" id="{864526ED-1DE8-F5A1-45D3-034A3983655F}"/>
                </a:ext>
              </a:extLst>
            </p:cNvPr>
            <p:cNvSpPr/>
            <p:nvPr/>
          </p:nvSpPr>
          <p:spPr>
            <a:xfrm>
              <a:off x="4286251" y="5280020"/>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Rendering</a:t>
              </a:r>
            </a:p>
          </p:txBody>
        </p:sp>
        <p:sp>
          <p:nvSpPr>
            <p:cNvPr id="38" name="Freeform 37">
              <a:extLst>
                <a:ext uri="{FF2B5EF4-FFF2-40B4-BE49-F238E27FC236}">
                  <a16:creationId xmlns:a16="http://schemas.microsoft.com/office/drawing/2014/main" id="{7252E578-2A11-205E-0335-AD1D0441D21D}"/>
                </a:ext>
              </a:extLst>
            </p:cNvPr>
            <p:cNvSpPr/>
            <p:nvPr/>
          </p:nvSpPr>
          <p:spPr>
            <a:xfrm>
              <a:off x="8065693" y="285196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User</a:t>
              </a:r>
              <a:r>
                <a:rPr lang="en-GB" sz="1400" kern="1200"/>
                <a:t> </a:t>
              </a:r>
              <a:r>
                <a:rPr lang="en-GB" sz="1400" b="1" kern="1200"/>
                <a:t>study</a:t>
              </a:r>
            </a:p>
          </p:txBody>
        </p:sp>
        <p:sp>
          <p:nvSpPr>
            <p:cNvPr id="40" name="Freeform 39">
              <a:extLst>
                <a:ext uri="{FF2B5EF4-FFF2-40B4-BE49-F238E27FC236}">
                  <a16:creationId xmlns:a16="http://schemas.microsoft.com/office/drawing/2014/main" id="{93BA4EB6-CD94-149D-CA4A-5D6B62A0D733}"/>
                </a:ext>
              </a:extLst>
            </p:cNvPr>
            <p:cNvSpPr/>
            <p:nvPr/>
          </p:nvSpPr>
          <p:spPr>
            <a:xfrm>
              <a:off x="7323337"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Realism</a:t>
              </a:r>
            </a:p>
          </p:txBody>
        </p:sp>
        <p:sp>
          <p:nvSpPr>
            <p:cNvPr id="42" name="Freeform 41">
              <a:extLst>
                <a:ext uri="{FF2B5EF4-FFF2-40B4-BE49-F238E27FC236}">
                  <a16:creationId xmlns:a16="http://schemas.microsoft.com/office/drawing/2014/main" id="{7B572E89-A8B9-61C0-02F0-CD5A8EE3270F}"/>
                </a:ext>
              </a:extLst>
            </p:cNvPr>
            <p:cNvSpPr/>
            <p:nvPr/>
          </p:nvSpPr>
          <p:spPr>
            <a:xfrm>
              <a:off x="8838170"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Usability</a:t>
              </a:r>
            </a:p>
          </p:txBody>
        </p:sp>
      </p:grpSp>
      <p:cxnSp>
        <p:nvCxnSpPr>
          <p:cNvPr id="50" name="Straight Connector 49">
            <a:extLst>
              <a:ext uri="{FF2B5EF4-FFF2-40B4-BE49-F238E27FC236}">
                <a16:creationId xmlns:a16="http://schemas.microsoft.com/office/drawing/2014/main" id="{69F48D05-1AD8-5E0C-C226-29092CD7D898}"/>
              </a:ext>
            </a:extLst>
          </p:cNvPr>
          <p:cNvCxnSpPr>
            <a:cxnSpLocks/>
          </p:cNvCxnSpPr>
          <p:nvPr/>
        </p:nvCxnSpPr>
        <p:spPr>
          <a:xfrm>
            <a:off x="2636441" y="3460015"/>
            <a:ext cx="0" cy="1337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59BCA86-49F2-4C1B-C0A4-3C1C9134ED6A}"/>
              </a:ext>
            </a:extLst>
          </p:cNvPr>
          <p:cNvCxnSpPr>
            <a:cxnSpLocks/>
          </p:cNvCxnSpPr>
          <p:nvPr/>
        </p:nvCxnSpPr>
        <p:spPr>
          <a:xfrm>
            <a:off x="2636441" y="4797287"/>
            <a:ext cx="37544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391BCA2-4CCD-D061-D2DB-716465868C79}"/>
              </a:ext>
            </a:extLst>
          </p:cNvPr>
          <p:cNvCxnSpPr>
            <a:cxnSpLocks/>
          </p:cNvCxnSpPr>
          <p:nvPr/>
        </p:nvCxnSpPr>
        <p:spPr>
          <a:xfrm>
            <a:off x="4889104" y="4608765"/>
            <a:ext cx="0" cy="5081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08C0A6F-8193-5882-2440-768100E9FB3A}"/>
              </a:ext>
            </a:extLst>
          </p:cNvPr>
          <p:cNvCxnSpPr>
            <a:cxnSpLocks/>
          </p:cNvCxnSpPr>
          <p:nvPr/>
        </p:nvCxnSpPr>
        <p:spPr>
          <a:xfrm flipV="1">
            <a:off x="6390878" y="4608765"/>
            <a:ext cx="0" cy="18852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Freeform 23">
            <a:extLst>
              <a:ext uri="{FF2B5EF4-FFF2-40B4-BE49-F238E27FC236}">
                <a16:creationId xmlns:a16="http://schemas.microsoft.com/office/drawing/2014/main" id="{94F66FDB-A808-EFDA-DCBF-9F8DE9B8BF57}"/>
              </a:ext>
            </a:extLst>
          </p:cNvPr>
          <p:cNvSpPr/>
          <p:nvPr/>
        </p:nvSpPr>
        <p:spPr>
          <a:xfrm>
            <a:off x="4427948" y="1508721"/>
            <a:ext cx="2321297" cy="830665"/>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ln w="28575"/>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 painting project</a:t>
            </a:r>
          </a:p>
        </p:txBody>
      </p:sp>
    </p:spTree>
    <p:extLst>
      <p:ext uri="{BB962C8B-B14F-4D97-AF65-F5344CB8AC3E}">
        <p14:creationId xmlns:p14="http://schemas.microsoft.com/office/powerpoint/2010/main" val="319215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8A8BA-6ECB-2363-F428-E393CF8287D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350CDD10-18D2-89D5-F1D0-BCBB2276B0BA}"/>
              </a:ext>
            </a:extLst>
          </p:cNvPr>
          <p:cNvSpPr>
            <a:spLocks noGrp="1"/>
          </p:cNvSpPr>
          <p:nvPr>
            <p:ph type="title"/>
          </p:nvPr>
        </p:nvSpPr>
        <p:spPr/>
        <p:txBody>
          <a:bodyPr/>
          <a:lstStyle/>
          <a:p>
            <a:r>
              <a:rPr lang="en-US" dirty="0">
                <a:ea typeface="Open Sans Extrabold"/>
                <a:cs typeface="Microsoft New Tai Lue"/>
              </a:rPr>
              <a:t>Modelling – Auditory Feedback</a:t>
            </a:r>
            <a:endParaRPr lang="en-US" dirty="0"/>
          </a:p>
        </p:txBody>
      </p:sp>
      <p:sp>
        <p:nvSpPr>
          <p:cNvPr id="8" name="Content Placeholder 7">
            <a:extLst>
              <a:ext uri="{FF2B5EF4-FFF2-40B4-BE49-F238E27FC236}">
                <a16:creationId xmlns:a16="http://schemas.microsoft.com/office/drawing/2014/main" id="{2C4DA392-C199-95E5-730A-2FC23C0F058B}"/>
              </a:ext>
            </a:extLst>
          </p:cNvPr>
          <p:cNvSpPr>
            <a:spLocks noGrp="1"/>
          </p:cNvSpPr>
          <p:nvPr>
            <p:ph sz="half" idx="1"/>
          </p:nvPr>
        </p:nvSpPr>
        <p:spPr>
          <a:xfrm>
            <a:off x="527181" y="1889640"/>
            <a:ext cx="5356800" cy="4672800"/>
          </a:xfrm>
        </p:spPr>
        <p:txBody>
          <a:bodyPr vert="horz" lIns="0" tIns="0" rIns="0" bIns="0" rtlCol="0" anchor="t">
            <a:noAutofit/>
          </a:bodyPr>
          <a:lstStyle/>
          <a:p>
            <a:r>
              <a:rPr lang="en-US" b="1" dirty="0">
                <a:cs typeface="Microsoft New Tai Lue"/>
              </a:rPr>
              <a:t>Auditory feedback pipeline</a:t>
            </a:r>
            <a:endParaRPr lang="en-US" b="1" dirty="0"/>
          </a:p>
          <a:p>
            <a:pPr lvl="1"/>
            <a:r>
              <a:rPr lang="en-US" b="1" dirty="0">
                <a:solidFill>
                  <a:schemeClr val="accent1"/>
                </a:solidFill>
                <a:cs typeface="Microsoft New Tai Lue"/>
              </a:rPr>
              <a:t>Pre-processing</a:t>
            </a:r>
          </a:p>
          <a:p>
            <a:pPr lvl="1"/>
            <a:r>
              <a:rPr lang="en-US" b="1" dirty="0">
                <a:solidFill>
                  <a:schemeClr val="accent6"/>
                </a:solidFill>
                <a:cs typeface="Microsoft New Tai Lue"/>
              </a:rPr>
              <a:t>Empirical segmentation</a:t>
            </a:r>
            <a:endParaRPr lang="en-US" b="1" dirty="0">
              <a:cs typeface="Microsoft New Tai Lue"/>
            </a:endParaRPr>
          </a:p>
          <a:p>
            <a:pPr lvl="1"/>
            <a:r>
              <a:rPr lang="en-US" b="1" dirty="0">
                <a:solidFill>
                  <a:schemeClr val="accent5"/>
                </a:solidFill>
                <a:cs typeface="Microsoft New Tai Lue"/>
              </a:rPr>
              <a:t>Fine tuning</a:t>
            </a:r>
          </a:p>
          <a:p>
            <a:pPr lvl="2"/>
            <a:r>
              <a:rPr lang="en-US" dirty="0">
                <a:solidFill>
                  <a:schemeClr val="accent5"/>
                </a:solidFill>
                <a:cs typeface="Microsoft New Tai Lue"/>
              </a:rPr>
              <a:t>Continuity and realism</a:t>
            </a:r>
          </a:p>
          <a:p>
            <a:pPr lvl="1"/>
            <a:endParaRPr lang="en-US" b="1" dirty="0">
              <a:solidFill>
                <a:schemeClr val="accent5"/>
              </a:solidFill>
              <a:cs typeface="Microsoft New Tai Lue"/>
            </a:endParaRPr>
          </a:p>
          <a:p>
            <a:pPr marL="1225" indent="0">
              <a:buNone/>
            </a:pPr>
            <a:endParaRPr lang="en-US" sz="1200" dirty="0">
              <a:cs typeface="Microsoft New Tai Lue"/>
            </a:endParaRPr>
          </a:p>
          <a:p>
            <a:pPr lvl="1"/>
            <a:endParaRPr lang="en-US" b="1" dirty="0">
              <a:solidFill>
                <a:schemeClr val="accent5"/>
              </a:solidFill>
              <a:cs typeface="Microsoft New Tai Lue"/>
            </a:endParaRPr>
          </a:p>
        </p:txBody>
      </p:sp>
      <p:sp>
        <p:nvSpPr>
          <p:cNvPr id="2" name="Date Placeholder 1">
            <a:extLst>
              <a:ext uri="{FF2B5EF4-FFF2-40B4-BE49-F238E27FC236}">
                <a16:creationId xmlns:a16="http://schemas.microsoft.com/office/drawing/2014/main" id="{7618B090-FE63-7ADE-7B25-89859DC17AE8}"/>
              </a:ext>
            </a:extLst>
          </p:cNvPr>
          <p:cNvSpPr>
            <a:spLocks noGrp="1"/>
          </p:cNvSpPr>
          <p:nvPr>
            <p:ph type="dt" sz="half" idx="10"/>
          </p:nvPr>
        </p:nvSpPr>
        <p:spPr/>
        <p:txBody>
          <a:bodyPr/>
          <a:lstStyle/>
          <a:p>
            <a:r>
              <a:rPr lang="en-GB"/>
              <a:t>28/06/2024</a:t>
            </a:r>
            <a:endParaRPr lang="en-US"/>
          </a:p>
        </p:txBody>
      </p:sp>
      <p:sp>
        <p:nvSpPr>
          <p:cNvPr id="3" name="Slide Number Placeholder 2">
            <a:extLst>
              <a:ext uri="{FF2B5EF4-FFF2-40B4-BE49-F238E27FC236}">
                <a16:creationId xmlns:a16="http://schemas.microsoft.com/office/drawing/2014/main" id="{6900DDB6-4ACD-4C15-DE18-FF23D32B0884}"/>
              </a:ext>
            </a:extLst>
          </p:cNvPr>
          <p:cNvSpPr>
            <a:spLocks noGrp="1"/>
          </p:cNvSpPr>
          <p:nvPr>
            <p:ph type="sldNum" sz="quarter" idx="12"/>
          </p:nvPr>
        </p:nvSpPr>
        <p:spPr/>
        <p:txBody>
          <a:bodyPr/>
          <a:lstStyle/>
          <a:p>
            <a:fld id="{091A926C-488A-4E3E-9C21-57CAA120E114}" type="slidenum">
              <a:rPr lang="en-US" smtClean="0"/>
              <a:t>13</a:t>
            </a:fld>
            <a:endParaRPr lang="en-US"/>
          </a:p>
        </p:txBody>
      </p:sp>
      <p:pic>
        <p:nvPicPr>
          <p:cNvPr id="5" name="Billede 4" descr="Et billede, der indeholder skærmbillede, tekst, design&#10;&#10;Beskrivelsen er genereret automatisk">
            <a:extLst>
              <a:ext uri="{FF2B5EF4-FFF2-40B4-BE49-F238E27FC236}">
                <a16:creationId xmlns:a16="http://schemas.microsoft.com/office/drawing/2014/main" id="{71A697A0-3C1D-4CA6-BC16-A72B15258A00}"/>
              </a:ext>
            </a:extLst>
          </p:cNvPr>
          <p:cNvPicPr>
            <a:picLocks noChangeAspect="1"/>
          </p:cNvPicPr>
          <p:nvPr/>
        </p:nvPicPr>
        <p:blipFill rotWithShape="1">
          <a:blip r:embed="rId3"/>
          <a:srcRect l="4692" t="54895"/>
          <a:stretch/>
        </p:blipFill>
        <p:spPr>
          <a:xfrm>
            <a:off x="1105957" y="4182950"/>
            <a:ext cx="10495493" cy="2054336"/>
          </a:xfrm>
          <a:prstGeom prst="rect">
            <a:avLst/>
          </a:prstGeom>
        </p:spPr>
      </p:pic>
      <p:sp>
        <p:nvSpPr>
          <p:cNvPr id="10" name="Rectangle 9">
            <a:extLst>
              <a:ext uri="{FF2B5EF4-FFF2-40B4-BE49-F238E27FC236}">
                <a16:creationId xmlns:a16="http://schemas.microsoft.com/office/drawing/2014/main" id="{7191A2BE-258F-3D79-53EF-E0099B4907BC}"/>
              </a:ext>
            </a:extLst>
          </p:cNvPr>
          <p:cNvSpPr/>
          <p:nvPr/>
        </p:nvSpPr>
        <p:spPr>
          <a:xfrm>
            <a:off x="1105957" y="4526816"/>
            <a:ext cx="4242804" cy="735341"/>
          </a:xfrm>
          <a:prstGeom prst="rect">
            <a:avLst/>
          </a:prstGeom>
          <a:noFill/>
          <a:ln w="28575"/>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l"/>
            <a:endParaRPr lang="en-US" sz="2400">
              <a:solidFill>
                <a:schemeClr val="bg1"/>
              </a:solidFill>
            </a:endParaRPr>
          </a:p>
        </p:txBody>
      </p:sp>
      <p:sp>
        <p:nvSpPr>
          <p:cNvPr id="12" name="Rectangle 11">
            <a:extLst>
              <a:ext uri="{FF2B5EF4-FFF2-40B4-BE49-F238E27FC236}">
                <a16:creationId xmlns:a16="http://schemas.microsoft.com/office/drawing/2014/main" id="{99630FB5-5DB7-9BD3-B693-0AA02C082512}"/>
              </a:ext>
            </a:extLst>
          </p:cNvPr>
          <p:cNvSpPr/>
          <p:nvPr/>
        </p:nvSpPr>
        <p:spPr>
          <a:xfrm>
            <a:off x="6002805" y="4589779"/>
            <a:ext cx="1450554" cy="1810084"/>
          </a:xfrm>
          <a:prstGeom prst="rect">
            <a:avLst/>
          </a:prstGeom>
          <a:noFill/>
          <a:ln w="28575">
            <a:solidFill>
              <a:schemeClr val="accent6"/>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l"/>
            <a:endParaRPr lang="en-US" sz="2400">
              <a:solidFill>
                <a:schemeClr val="bg1"/>
              </a:solidFill>
            </a:endParaRPr>
          </a:p>
        </p:txBody>
      </p:sp>
      <p:sp>
        <p:nvSpPr>
          <p:cNvPr id="14" name="Rectangle 13">
            <a:extLst>
              <a:ext uri="{FF2B5EF4-FFF2-40B4-BE49-F238E27FC236}">
                <a16:creationId xmlns:a16="http://schemas.microsoft.com/office/drawing/2014/main" id="{BCE4B0BD-8574-2241-B3AB-D91321AE4D3D}"/>
              </a:ext>
            </a:extLst>
          </p:cNvPr>
          <p:cNvSpPr/>
          <p:nvPr/>
        </p:nvSpPr>
        <p:spPr>
          <a:xfrm>
            <a:off x="7956179" y="4525094"/>
            <a:ext cx="2877522" cy="809424"/>
          </a:xfrm>
          <a:prstGeom prst="rect">
            <a:avLst/>
          </a:prstGeom>
          <a:noFill/>
          <a:ln w="28575">
            <a:solidFill>
              <a:schemeClr val="accent5"/>
            </a:solid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algn="l"/>
            <a:endParaRPr lang="en-US" sz="2400">
              <a:solidFill>
                <a:schemeClr val="bg1"/>
              </a:solidFill>
            </a:endParaRPr>
          </a:p>
        </p:txBody>
      </p:sp>
      <p:pic>
        <p:nvPicPr>
          <p:cNvPr id="6" name="Picture 5" descr="A screenshot of a computer&#10;&#10;Description automatically generated">
            <a:extLst>
              <a:ext uri="{FF2B5EF4-FFF2-40B4-BE49-F238E27FC236}">
                <a16:creationId xmlns:a16="http://schemas.microsoft.com/office/drawing/2014/main" id="{7C2659D8-D5CF-D7C4-8387-21E1ACD95D8F}"/>
              </a:ext>
            </a:extLst>
          </p:cNvPr>
          <p:cNvPicPr>
            <a:picLocks noChangeAspect="1"/>
          </p:cNvPicPr>
          <p:nvPr/>
        </p:nvPicPr>
        <p:blipFill>
          <a:blip r:embed="rId4"/>
          <a:stretch>
            <a:fillRect/>
          </a:stretch>
        </p:blipFill>
        <p:spPr>
          <a:xfrm>
            <a:off x="6356723" y="942670"/>
            <a:ext cx="5053847" cy="3036866"/>
          </a:xfrm>
          <a:prstGeom prst="rect">
            <a:avLst/>
          </a:prstGeom>
          <a:ln w="28575">
            <a:solidFill>
              <a:schemeClr val="accent6"/>
            </a:solidFill>
          </a:ln>
        </p:spPr>
      </p:pic>
      <p:cxnSp>
        <p:nvCxnSpPr>
          <p:cNvPr id="11" name="Straight Arrow Connector 10">
            <a:extLst>
              <a:ext uri="{FF2B5EF4-FFF2-40B4-BE49-F238E27FC236}">
                <a16:creationId xmlns:a16="http://schemas.microsoft.com/office/drawing/2014/main" id="{FA3DAA8F-30B8-469D-AE5B-31A3D49C284D}"/>
              </a:ext>
            </a:extLst>
          </p:cNvPr>
          <p:cNvCxnSpPr/>
          <p:nvPr/>
        </p:nvCxnSpPr>
        <p:spPr>
          <a:xfrm flipV="1">
            <a:off x="5678905" y="1576137"/>
            <a:ext cx="529390" cy="44516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959AA1-E846-9B6D-0740-2630CB257314}"/>
              </a:ext>
            </a:extLst>
          </p:cNvPr>
          <p:cNvCxnSpPr/>
          <p:nvPr/>
        </p:nvCxnSpPr>
        <p:spPr>
          <a:xfrm flipV="1">
            <a:off x="5701742" y="2425045"/>
            <a:ext cx="529390" cy="44516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89A602-6796-1CFE-CE15-3B1C48310FEA}"/>
              </a:ext>
            </a:extLst>
          </p:cNvPr>
          <p:cNvCxnSpPr/>
          <p:nvPr/>
        </p:nvCxnSpPr>
        <p:spPr>
          <a:xfrm flipV="1">
            <a:off x="5714726" y="3412628"/>
            <a:ext cx="529390" cy="445168"/>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BF3C89E-835A-6348-58FB-56F7ECA0EA2D}"/>
              </a:ext>
            </a:extLst>
          </p:cNvPr>
          <p:cNvSpPr txBox="1"/>
          <p:nvPr/>
        </p:nvSpPr>
        <p:spPr>
          <a:xfrm>
            <a:off x="5478924" y="2031579"/>
            <a:ext cx="476092" cy="169277"/>
          </a:xfrm>
          <a:prstGeom prst="rect">
            <a:avLst/>
          </a:prstGeom>
          <a:ln>
            <a:solidFill>
              <a:schemeClr val="accent6"/>
            </a:solidFill>
          </a:ln>
        </p:spPr>
        <p:txBody>
          <a:bodyPr vert="horz" wrap="non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1" dirty="0">
                <a:solidFill>
                  <a:schemeClr val="accent6"/>
                </a:solidFill>
                <a:latin typeface="+mn-lt"/>
              </a:rPr>
              <a:t>100 ms</a:t>
            </a:r>
          </a:p>
        </p:txBody>
      </p:sp>
      <p:sp>
        <p:nvSpPr>
          <p:cNvPr id="19" name="TextBox 18">
            <a:extLst>
              <a:ext uri="{FF2B5EF4-FFF2-40B4-BE49-F238E27FC236}">
                <a16:creationId xmlns:a16="http://schemas.microsoft.com/office/drawing/2014/main" id="{0F62CF39-6C35-C274-CBB0-45C0666C57A8}"/>
              </a:ext>
            </a:extLst>
          </p:cNvPr>
          <p:cNvSpPr txBox="1"/>
          <p:nvPr/>
        </p:nvSpPr>
        <p:spPr>
          <a:xfrm>
            <a:off x="5478924" y="2875811"/>
            <a:ext cx="394339" cy="169277"/>
          </a:xfrm>
          <a:prstGeom prst="rect">
            <a:avLst/>
          </a:prstGeom>
          <a:ln>
            <a:solidFill>
              <a:schemeClr val="accent6"/>
            </a:solidFill>
          </a:ln>
        </p:spPr>
        <p:txBody>
          <a:bodyPr vert="horz" wrap="non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1" dirty="0">
                <a:solidFill>
                  <a:schemeClr val="accent6"/>
                </a:solidFill>
              </a:rPr>
              <a:t>5</a:t>
            </a:r>
            <a:r>
              <a:rPr lang="en-DK" sz="1100" b="1" dirty="0">
                <a:solidFill>
                  <a:schemeClr val="accent6"/>
                </a:solidFill>
                <a:latin typeface="+mn-lt"/>
              </a:rPr>
              <a:t>0 ms</a:t>
            </a:r>
          </a:p>
        </p:txBody>
      </p:sp>
      <p:sp>
        <p:nvSpPr>
          <p:cNvPr id="20" name="TextBox 19">
            <a:extLst>
              <a:ext uri="{FF2B5EF4-FFF2-40B4-BE49-F238E27FC236}">
                <a16:creationId xmlns:a16="http://schemas.microsoft.com/office/drawing/2014/main" id="{92E2B4DF-ADF3-46EB-CC5F-24E6C2FE7EA7}"/>
              </a:ext>
            </a:extLst>
          </p:cNvPr>
          <p:cNvSpPr txBox="1"/>
          <p:nvPr/>
        </p:nvSpPr>
        <p:spPr>
          <a:xfrm>
            <a:off x="5478924" y="3854446"/>
            <a:ext cx="394339" cy="169277"/>
          </a:xfrm>
          <a:prstGeom prst="rect">
            <a:avLst/>
          </a:prstGeom>
          <a:ln>
            <a:solidFill>
              <a:schemeClr val="accent6"/>
            </a:solidFill>
          </a:ln>
        </p:spPr>
        <p:txBody>
          <a:bodyPr vert="horz" wrap="non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1100" b="1" dirty="0">
                <a:solidFill>
                  <a:schemeClr val="accent6"/>
                </a:solidFill>
                <a:latin typeface="+mn-lt"/>
              </a:rPr>
              <a:t>25 ms</a:t>
            </a:r>
          </a:p>
        </p:txBody>
      </p:sp>
    </p:spTree>
    <p:extLst>
      <p:ext uri="{BB962C8B-B14F-4D97-AF65-F5344CB8AC3E}">
        <p14:creationId xmlns:p14="http://schemas.microsoft.com/office/powerpoint/2010/main" val="182765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D47B3-741C-0868-45F0-0EC8918BB8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1BA15B-7E25-A8B2-80A9-2B08ED65C4DF}"/>
              </a:ext>
            </a:extLst>
          </p:cNvPr>
          <p:cNvSpPr>
            <a:spLocks noGrp="1"/>
          </p:cNvSpPr>
          <p:nvPr>
            <p:ph type="title"/>
          </p:nvPr>
        </p:nvSpPr>
        <p:spPr>
          <a:xfrm>
            <a:off x="588963" y="620714"/>
            <a:ext cx="11012488" cy="863599"/>
          </a:xfrm>
        </p:spPr>
        <p:txBody>
          <a:bodyPr anchor="t">
            <a:normAutofit/>
          </a:bodyPr>
          <a:lstStyle/>
          <a:p>
            <a:endParaRPr lang="en-GB"/>
          </a:p>
        </p:txBody>
      </p:sp>
      <p:sp>
        <p:nvSpPr>
          <p:cNvPr id="2" name="Date Placeholder 1">
            <a:extLst>
              <a:ext uri="{FF2B5EF4-FFF2-40B4-BE49-F238E27FC236}">
                <a16:creationId xmlns:a16="http://schemas.microsoft.com/office/drawing/2014/main" id="{875AC934-57CA-E144-6435-0F761EBCB671}"/>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p>
        </p:txBody>
      </p:sp>
      <p:sp>
        <p:nvSpPr>
          <p:cNvPr id="3" name="Slide Number Placeholder 2">
            <a:extLst>
              <a:ext uri="{FF2B5EF4-FFF2-40B4-BE49-F238E27FC236}">
                <a16:creationId xmlns:a16="http://schemas.microsoft.com/office/drawing/2014/main" id="{BA4950C5-E255-89BA-E5FB-85C08F0D4B4C}"/>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14</a:t>
            </a:fld>
            <a:endParaRPr lang="en-GB"/>
          </a:p>
        </p:txBody>
      </p:sp>
      <p:grpSp>
        <p:nvGrpSpPr>
          <p:cNvPr id="13" name="Group 12">
            <a:extLst>
              <a:ext uri="{FF2B5EF4-FFF2-40B4-BE49-F238E27FC236}">
                <a16:creationId xmlns:a16="http://schemas.microsoft.com/office/drawing/2014/main" id="{0DDEE4B0-9B59-3E86-29EF-C6F44FD63C8E}"/>
              </a:ext>
            </a:extLst>
          </p:cNvPr>
          <p:cNvGrpSpPr/>
          <p:nvPr/>
        </p:nvGrpSpPr>
        <p:grpSpPr>
          <a:xfrm>
            <a:off x="2045099" y="2329279"/>
            <a:ext cx="8010286" cy="3567882"/>
            <a:chOff x="2056608" y="2492378"/>
            <a:chExt cx="8010286" cy="3567882"/>
          </a:xfrm>
        </p:grpSpPr>
        <p:sp>
          <p:nvSpPr>
            <p:cNvPr id="14" name="Freeform 13">
              <a:extLst>
                <a:ext uri="{FF2B5EF4-FFF2-40B4-BE49-F238E27FC236}">
                  <a16:creationId xmlns:a16="http://schemas.microsoft.com/office/drawing/2014/main" id="{1F014A13-B582-0740-4154-52BD11A8DD8E}"/>
                </a:ext>
              </a:extLst>
            </p:cNvPr>
            <p:cNvSpPr/>
            <p:nvPr/>
          </p:nvSpPr>
          <p:spPr>
            <a:xfrm>
              <a:off x="865505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5" name="Freeform 14">
              <a:extLst>
                <a:ext uri="{FF2B5EF4-FFF2-40B4-BE49-F238E27FC236}">
                  <a16:creationId xmlns:a16="http://schemas.microsoft.com/office/drawing/2014/main" id="{3F2C00D5-C6A2-BC6E-4D6A-48A0278B82E2}"/>
                </a:ext>
              </a:extLst>
            </p:cNvPr>
            <p:cNvSpPr/>
            <p:nvPr/>
          </p:nvSpPr>
          <p:spPr>
            <a:xfrm>
              <a:off x="790416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6" name="Freeform 15">
              <a:extLst>
                <a:ext uri="{FF2B5EF4-FFF2-40B4-BE49-F238E27FC236}">
                  <a16:creationId xmlns:a16="http://schemas.microsoft.com/office/drawing/2014/main" id="{ACDA80E7-5320-9CAA-CE29-D5800BFA9CF2}"/>
                </a:ext>
              </a:extLst>
            </p:cNvPr>
            <p:cNvSpPr/>
            <p:nvPr/>
          </p:nvSpPr>
          <p:spPr>
            <a:xfrm>
              <a:off x="5651500" y="2492378"/>
              <a:ext cx="3003549" cy="357354"/>
            </a:xfrm>
            <a:custGeom>
              <a:avLst/>
              <a:gdLst/>
              <a:ahLst/>
              <a:cxnLst/>
              <a:rect l="0" t="0" r="0" b="0"/>
              <a:pathLst>
                <a:path>
                  <a:moveTo>
                    <a:pt x="0" y="0"/>
                  </a:moveTo>
                  <a:lnTo>
                    <a:pt x="0" y="243526"/>
                  </a:lnTo>
                  <a:lnTo>
                    <a:pt x="3003549" y="243526"/>
                  </a:lnTo>
                  <a:lnTo>
                    <a:pt x="3003549"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8" name="Freeform 17">
              <a:extLst>
                <a:ext uri="{FF2B5EF4-FFF2-40B4-BE49-F238E27FC236}">
                  <a16:creationId xmlns:a16="http://schemas.microsoft.com/office/drawing/2014/main" id="{44297207-B9DB-B0A4-428E-1BEAA0711C83}"/>
                </a:ext>
              </a:extLst>
            </p:cNvPr>
            <p:cNvSpPr/>
            <p:nvPr/>
          </p:nvSpPr>
          <p:spPr>
            <a:xfrm>
              <a:off x="565150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9" name="Freeform 18">
              <a:extLst>
                <a:ext uri="{FF2B5EF4-FFF2-40B4-BE49-F238E27FC236}">
                  <a16:creationId xmlns:a16="http://schemas.microsoft.com/office/drawing/2014/main" id="{F6AD59D1-6FDF-ED4A-15C2-4CA809E951B0}"/>
                </a:ext>
              </a:extLst>
            </p:cNvPr>
            <p:cNvSpPr/>
            <p:nvPr/>
          </p:nvSpPr>
          <p:spPr>
            <a:xfrm>
              <a:off x="490061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0" name="Freeform 19">
              <a:extLst>
                <a:ext uri="{FF2B5EF4-FFF2-40B4-BE49-F238E27FC236}">
                  <a16:creationId xmlns:a16="http://schemas.microsoft.com/office/drawing/2014/main" id="{51725849-8F12-D307-37EE-4EF93A303CD2}"/>
                </a:ext>
              </a:extLst>
            </p:cNvPr>
            <p:cNvSpPr/>
            <p:nvPr/>
          </p:nvSpPr>
          <p:spPr>
            <a:xfrm>
              <a:off x="5605780" y="2492378"/>
              <a:ext cx="91440" cy="357354"/>
            </a:xfrm>
            <a:custGeom>
              <a:avLst/>
              <a:gdLst/>
              <a:ahLst/>
              <a:cxnLst/>
              <a:rect l="0" t="0" r="0" b="0"/>
              <a:pathLst>
                <a:path>
                  <a:moveTo>
                    <a:pt x="45720" y="0"/>
                  </a:moveTo>
                  <a:lnTo>
                    <a:pt x="4572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1" name="Freeform 20">
              <a:extLst>
                <a:ext uri="{FF2B5EF4-FFF2-40B4-BE49-F238E27FC236}">
                  <a16:creationId xmlns:a16="http://schemas.microsoft.com/office/drawing/2014/main" id="{C2CC07B8-6A60-16C9-AE86-11F54C43C3AE}"/>
                </a:ext>
              </a:extLst>
            </p:cNvPr>
            <p:cNvSpPr/>
            <p:nvPr/>
          </p:nvSpPr>
          <p:spPr>
            <a:xfrm>
              <a:off x="4149725" y="2492378"/>
              <a:ext cx="1501775" cy="357354"/>
            </a:xfrm>
            <a:custGeom>
              <a:avLst/>
              <a:gdLst/>
              <a:ahLst/>
              <a:cxnLst/>
              <a:rect l="0" t="0" r="0" b="0"/>
              <a:pathLst>
                <a:path>
                  <a:moveTo>
                    <a:pt x="1501775" y="0"/>
                  </a:moveTo>
                  <a:lnTo>
                    <a:pt x="1501775"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2" name="Freeform 21">
              <a:extLst>
                <a:ext uri="{FF2B5EF4-FFF2-40B4-BE49-F238E27FC236}">
                  <a16:creationId xmlns:a16="http://schemas.microsoft.com/office/drawing/2014/main" id="{E26D4AE5-4011-E531-0F10-8899A472EE8F}"/>
                </a:ext>
              </a:extLst>
            </p:cNvPr>
            <p:cNvSpPr/>
            <p:nvPr/>
          </p:nvSpPr>
          <p:spPr>
            <a:xfrm>
              <a:off x="2647950" y="2492378"/>
              <a:ext cx="3003549" cy="357354"/>
            </a:xfrm>
            <a:custGeom>
              <a:avLst/>
              <a:gdLst/>
              <a:ahLst/>
              <a:cxnLst/>
              <a:rect l="0" t="0" r="0" b="0"/>
              <a:pathLst>
                <a:path>
                  <a:moveTo>
                    <a:pt x="3003549" y="0"/>
                  </a:moveTo>
                  <a:lnTo>
                    <a:pt x="3003549"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6" name="Freeform 25">
              <a:extLst>
                <a:ext uri="{FF2B5EF4-FFF2-40B4-BE49-F238E27FC236}">
                  <a16:creationId xmlns:a16="http://schemas.microsoft.com/office/drawing/2014/main" id="{F3BE09E6-0347-F912-4425-490B0CB78CFF}"/>
                </a:ext>
              </a:extLst>
            </p:cNvPr>
            <p:cNvSpPr/>
            <p:nvPr/>
          </p:nvSpPr>
          <p:spPr>
            <a:xfrm>
              <a:off x="205660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a:t>App</a:t>
              </a:r>
              <a:endParaRPr lang="en-GB" sz="1400" b="1" kern="1200"/>
            </a:p>
          </p:txBody>
        </p:sp>
        <p:sp>
          <p:nvSpPr>
            <p:cNvPr id="28" name="Freeform 27">
              <a:extLst>
                <a:ext uri="{FF2B5EF4-FFF2-40B4-BE49-F238E27FC236}">
                  <a16:creationId xmlns:a16="http://schemas.microsoft.com/office/drawing/2014/main" id="{FC1BF883-6E90-ABD3-5EC7-43540AB575BA}"/>
                </a:ext>
              </a:extLst>
            </p:cNvPr>
            <p:cNvSpPr/>
            <p:nvPr/>
          </p:nvSpPr>
          <p:spPr>
            <a:xfrm>
              <a:off x="363775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Hardware</a:t>
              </a:r>
            </a:p>
          </p:txBody>
        </p:sp>
        <p:sp>
          <p:nvSpPr>
            <p:cNvPr id="30" name="Freeform 29">
              <a:extLst>
                <a:ext uri="{FF2B5EF4-FFF2-40B4-BE49-F238E27FC236}">
                  <a16:creationId xmlns:a16="http://schemas.microsoft.com/office/drawing/2014/main" id="{5253BCF3-BAA3-452C-A8F3-C3C1CD2B02F0}"/>
                </a:ext>
              </a:extLst>
            </p:cNvPr>
            <p:cNvSpPr/>
            <p:nvPr/>
          </p:nvSpPr>
          <p:spPr>
            <a:xfrm>
              <a:off x="5110165" y="284287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Feedback</a:t>
              </a:r>
            </a:p>
          </p:txBody>
        </p:sp>
        <p:sp>
          <p:nvSpPr>
            <p:cNvPr id="32" name="Freeform 31">
              <a:extLst>
                <a:ext uri="{FF2B5EF4-FFF2-40B4-BE49-F238E27FC236}">
                  <a16:creationId xmlns:a16="http://schemas.microsoft.com/office/drawing/2014/main" id="{DF74B4D3-A3A3-0371-91F6-993C5FA197EA}"/>
                </a:ext>
              </a:extLst>
            </p:cNvPr>
            <p:cNvSpPr/>
            <p:nvPr/>
          </p:nvSpPr>
          <p:spPr>
            <a:xfrm>
              <a:off x="4333799" y="399162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a:t>
              </a:r>
            </a:p>
          </p:txBody>
        </p:sp>
        <p:sp>
          <p:nvSpPr>
            <p:cNvPr id="34" name="Freeform 33">
              <a:extLst>
                <a:ext uri="{FF2B5EF4-FFF2-40B4-BE49-F238E27FC236}">
                  <a16:creationId xmlns:a16="http://schemas.microsoft.com/office/drawing/2014/main" id="{16C785FA-62A6-029E-17BA-343595E08DDD}"/>
                </a:ext>
              </a:extLst>
            </p:cNvPr>
            <p:cNvSpPr/>
            <p:nvPr/>
          </p:nvSpPr>
          <p:spPr>
            <a:xfrm>
              <a:off x="5881214" y="3987327"/>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Auditory</a:t>
              </a:r>
            </a:p>
          </p:txBody>
        </p:sp>
        <p:sp>
          <p:nvSpPr>
            <p:cNvPr id="36" name="Freeform 35">
              <a:extLst>
                <a:ext uri="{FF2B5EF4-FFF2-40B4-BE49-F238E27FC236}">
                  <a16:creationId xmlns:a16="http://schemas.microsoft.com/office/drawing/2014/main" id="{80476268-28E6-8BFB-33A6-F58DECE509E0}"/>
                </a:ext>
              </a:extLst>
            </p:cNvPr>
            <p:cNvSpPr/>
            <p:nvPr/>
          </p:nvSpPr>
          <p:spPr>
            <a:xfrm>
              <a:off x="4286251" y="5280020"/>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Rendering</a:t>
              </a:r>
            </a:p>
          </p:txBody>
        </p:sp>
        <p:sp>
          <p:nvSpPr>
            <p:cNvPr id="38" name="Freeform 37">
              <a:extLst>
                <a:ext uri="{FF2B5EF4-FFF2-40B4-BE49-F238E27FC236}">
                  <a16:creationId xmlns:a16="http://schemas.microsoft.com/office/drawing/2014/main" id="{1002FD1C-6F03-9EE0-AF91-CCCD379FE695}"/>
                </a:ext>
              </a:extLst>
            </p:cNvPr>
            <p:cNvSpPr/>
            <p:nvPr/>
          </p:nvSpPr>
          <p:spPr>
            <a:xfrm>
              <a:off x="8065693" y="285196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User</a:t>
              </a:r>
              <a:r>
                <a:rPr lang="en-GB" sz="1400" kern="1200"/>
                <a:t> </a:t>
              </a:r>
              <a:r>
                <a:rPr lang="en-GB" sz="1400" b="1" kern="1200"/>
                <a:t>study</a:t>
              </a:r>
            </a:p>
          </p:txBody>
        </p:sp>
        <p:sp>
          <p:nvSpPr>
            <p:cNvPr id="40" name="Freeform 39">
              <a:extLst>
                <a:ext uri="{FF2B5EF4-FFF2-40B4-BE49-F238E27FC236}">
                  <a16:creationId xmlns:a16="http://schemas.microsoft.com/office/drawing/2014/main" id="{5960D01C-FEDB-4F58-3EC8-141DD7D8BF23}"/>
                </a:ext>
              </a:extLst>
            </p:cNvPr>
            <p:cNvSpPr/>
            <p:nvPr/>
          </p:nvSpPr>
          <p:spPr>
            <a:xfrm>
              <a:off x="7323337"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Realism</a:t>
              </a:r>
            </a:p>
          </p:txBody>
        </p:sp>
        <p:sp>
          <p:nvSpPr>
            <p:cNvPr id="42" name="Freeform 41">
              <a:extLst>
                <a:ext uri="{FF2B5EF4-FFF2-40B4-BE49-F238E27FC236}">
                  <a16:creationId xmlns:a16="http://schemas.microsoft.com/office/drawing/2014/main" id="{1C03B807-530F-028E-510C-15774014B2BA}"/>
                </a:ext>
              </a:extLst>
            </p:cNvPr>
            <p:cNvSpPr/>
            <p:nvPr/>
          </p:nvSpPr>
          <p:spPr>
            <a:xfrm>
              <a:off x="8838170"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Usability</a:t>
              </a:r>
            </a:p>
          </p:txBody>
        </p:sp>
      </p:grpSp>
      <p:cxnSp>
        <p:nvCxnSpPr>
          <p:cNvPr id="50" name="Straight Connector 49">
            <a:extLst>
              <a:ext uri="{FF2B5EF4-FFF2-40B4-BE49-F238E27FC236}">
                <a16:creationId xmlns:a16="http://schemas.microsoft.com/office/drawing/2014/main" id="{79052930-9876-7977-8043-AD1EBEFCF487}"/>
              </a:ext>
            </a:extLst>
          </p:cNvPr>
          <p:cNvCxnSpPr>
            <a:cxnSpLocks/>
          </p:cNvCxnSpPr>
          <p:nvPr/>
        </p:nvCxnSpPr>
        <p:spPr>
          <a:xfrm>
            <a:off x="2636441" y="3460015"/>
            <a:ext cx="0" cy="1337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AD3ABAF-3319-1B64-0F82-3BC6488EEB78}"/>
              </a:ext>
            </a:extLst>
          </p:cNvPr>
          <p:cNvCxnSpPr>
            <a:cxnSpLocks/>
          </p:cNvCxnSpPr>
          <p:nvPr/>
        </p:nvCxnSpPr>
        <p:spPr>
          <a:xfrm>
            <a:off x="2636441" y="4797287"/>
            <a:ext cx="37544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6D0A7EA-709B-F469-FDDB-B5A866D663DF}"/>
              </a:ext>
            </a:extLst>
          </p:cNvPr>
          <p:cNvCxnSpPr>
            <a:cxnSpLocks/>
          </p:cNvCxnSpPr>
          <p:nvPr/>
        </p:nvCxnSpPr>
        <p:spPr>
          <a:xfrm>
            <a:off x="4889104" y="4608765"/>
            <a:ext cx="0" cy="5081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D7577F-718D-474F-5B52-E320831D1232}"/>
              </a:ext>
            </a:extLst>
          </p:cNvPr>
          <p:cNvCxnSpPr>
            <a:cxnSpLocks/>
          </p:cNvCxnSpPr>
          <p:nvPr/>
        </p:nvCxnSpPr>
        <p:spPr>
          <a:xfrm flipV="1">
            <a:off x="6390878" y="4608765"/>
            <a:ext cx="0" cy="18852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Freeform 23">
            <a:extLst>
              <a:ext uri="{FF2B5EF4-FFF2-40B4-BE49-F238E27FC236}">
                <a16:creationId xmlns:a16="http://schemas.microsoft.com/office/drawing/2014/main" id="{EA70975E-52EF-DB30-A2F3-D029AEFE85A6}"/>
              </a:ext>
            </a:extLst>
          </p:cNvPr>
          <p:cNvSpPr/>
          <p:nvPr/>
        </p:nvSpPr>
        <p:spPr>
          <a:xfrm>
            <a:off x="4427948" y="1508721"/>
            <a:ext cx="2321297" cy="830665"/>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ln w="28575"/>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 painting project</a:t>
            </a:r>
          </a:p>
        </p:txBody>
      </p:sp>
    </p:spTree>
    <p:extLst>
      <p:ext uri="{BB962C8B-B14F-4D97-AF65-F5344CB8AC3E}">
        <p14:creationId xmlns:p14="http://schemas.microsoft.com/office/powerpoint/2010/main" val="2845869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5B421-B8B6-183C-5C6D-89B37BD531B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DAD3814-3C7A-6C4B-42C4-FA8FDECB5E09}"/>
              </a:ext>
            </a:extLst>
          </p:cNvPr>
          <p:cNvSpPr>
            <a:spLocks noGrp="1"/>
          </p:cNvSpPr>
          <p:nvPr>
            <p:ph type="title"/>
          </p:nvPr>
        </p:nvSpPr>
        <p:spPr/>
        <p:txBody>
          <a:bodyPr/>
          <a:lstStyle/>
          <a:p>
            <a:r>
              <a:rPr lang="en-US">
                <a:ea typeface="Open Sans Extrabold"/>
                <a:cs typeface="Microsoft New Tai Lue"/>
              </a:rPr>
              <a:t>Modelling – Rendering</a:t>
            </a:r>
            <a:endParaRPr lang="en-US"/>
          </a:p>
        </p:txBody>
      </p:sp>
      <p:sp>
        <p:nvSpPr>
          <p:cNvPr id="8" name="Content Placeholder 7">
            <a:extLst>
              <a:ext uri="{FF2B5EF4-FFF2-40B4-BE49-F238E27FC236}">
                <a16:creationId xmlns:a16="http://schemas.microsoft.com/office/drawing/2014/main" id="{832FB594-2605-CB65-C299-07DA321D003E}"/>
              </a:ext>
            </a:extLst>
          </p:cNvPr>
          <p:cNvSpPr>
            <a:spLocks noGrp="1"/>
          </p:cNvSpPr>
          <p:nvPr>
            <p:ph sz="half" idx="1"/>
          </p:nvPr>
        </p:nvSpPr>
        <p:spPr/>
        <p:txBody>
          <a:bodyPr vert="horz" lIns="0" tIns="0" rIns="0" bIns="0" rtlCol="0" anchor="t">
            <a:noAutofit/>
          </a:bodyPr>
          <a:lstStyle/>
          <a:p>
            <a:r>
              <a:rPr lang="en-US" b="1" dirty="0">
                <a:solidFill>
                  <a:srgbClr val="7030A0"/>
                </a:solidFill>
                <a:cs typeface="Microsoft New Tai Lue"/>
              </a:rPr>
              <a:t>Rendering pipeline</a:t>
            </a:r>
          </a:p>
          <a:p>
            <a:r>
              <a:rPr lang="en-US" b="1" dirty="0">
                <a:solidFill>
                  <a:schemeClr val="accent5"/>
                </a:solidFill>
              </a:rPr>
              <a:t>Visual rendering pipeline</a:t>
            </a:r>
          </a:p>
        </p:txBody>
      </p:sp>
      <p:pic>
        <p:nvPicPr>
          <p:cNvPr id="4" name="Pladsholder til indhold 3" descr="Et billede, der indeholder tekst, skærmbillede, symbol, sort&#10;&#10;Beskrivelsen er genereret automatisk">
            <a:extLst>
              <a:ext uri="{FF2B5EF4-FFF2-40B4-BE49-F238E27FC236}">
                <a16:creationId xmlns:a16="http://schemas.microsoft.com/office/drawing/2014/main" id="{E4C67B1F-8E04-A698-4705-A478E6453F59}"/>
              </a:ext>
            </a:extLst>
          </p:cNvPr>
          <p:cNvPicPr>
            <a:picLocks noGrp="1" noChangeAspect="1"/>
          </p:cNvPicPr>
          <p:nvPr>
            <p:ph sz="half" idx="2"/>
          </p:nvPr>
        </p:nvPicPr>
        <p:blipFill rotWithShape="1">
          <a:blip/>
          <a:srcRect t="6839"/>
          <a:stretch/>
        </p:blipFill>
        <p:spPr>
          <a:xfrm>
            <a:off x="2350782" y="3230334"/>
            <a:ext cx="7189963" cy="3071241"/>
          </a:xfrm>
          <a:solidFill>
            <a:schemeClr val="bg1"/>
          </a:solidFill>
          <a:ln w="28575">
            <a:solidFill>
              <a:srgbClr val="7030A0"/>
            </a:solidFill>
          </a:ln>
        </p:spPr>
      </p:pic>
      <p:sp>
        <p:nvSpPr>
          <p:cNvPr id="2" name="Date Placeholder 1">
            <a:extLst>
              <a:ext uri="{FF2B5EF4-FFF2-40B4-BE49-F238E27FC236}">
                <a16:creationId xmlns:a16="http://schemas.microsoft.com/office/drawing/2014/main" id="{AC0A6070-F396-3871-6FFA-3F3D7D5F2E26}"/>
              </a:ext>
            </a:extLst>
          </p:cNvPr>
          <p:cNvSpPr>
            <a:spLocks noGrp="1"/>
          </p:cNvSpPr>
          <p:nvPr>
            <p:ph type="dt" sz="half" idx="10"/>
          </p:nvPr>
        </p:nvSpPr>
        <p:spPr/>
        <p:txBody>
          <a:bodyPr/>
          <a:lstStyle/>
          <a:p>
            <a:r>
              <a:rPr lang="en-GB"/>
              <a:t>28/06/2024</a:t>
            </a:r>
            <a:endParaRPr lang="en-US"/>
          </a:p>
        </p:txBody>
      </p:sp>
      <p:sp>
        <p:nvSpPr>
          <p:cNvPr id="3" name="Slide Number Placeholder 2">
            <a:extLst>
              <a:ext uri="{FF2B5EF4-FFF2-40B4-BE49-F238E27FC236}">
                <a16:creationId xmlns:a16="http://schemas.microsoft.com/office/drawing/2014/main" id="{DA921BDF-A913-38BF-8286-58D6664BBCD3}"/>
              </a:ext>
            </a:extLst>
          </p:cNvPr>
          <p:cNvSpPr>
            <a:spLocks noGrp="1"/>
          </p:cNvSpPr>
          <p:nvPr>
            <p:ph type="sldNum" sz="quarter" idx="12"/>
          </p:nvPr>
        </p:nvSpPr>
        <p:spPr/>
        <p:txBody>
          <a:bodyPr/>
          <a:lstStyle/>
          <a:p>
            <a:fld id="{091A926C-488A-4E3E-9C21-57CAA120E114}" type="slidenum">
              <a:rPr lang="en-US" smtClean="0"/>
              <a:t>15</a:t>
            </a:fld>
            <a:endParaRPr lang="en-US"/>
          </a:p>
        </p:txBody>
      </p:sp>
      <p:graphicFrame>
        <p:nvGraphicFramePr>
          <p:cNvPr id="9" name="Diagram 8">
            <a:extLst>
              <a:ext uri="{FF2B5EF4-FFF2-40B4-BE49-F238E27FC236}">
                <a16:creationId xmlns:a16="http://schemas.microsoft.com/office/drawing/2014/main" id="{1D2B4265-C8F0-009C-85EB-9532F1B8A9AF}"/>
              </a:ext>
            </a:extLst>
          </p:cNvPr>
          <p:cNvGraphicFramePr/>
          <p:nvPr>
            <p:extLst>
              <p:ext uri="{D42A27DB-BD31-4B8C-83A1-F6EECF244321}">
                <p14:modId xmlns:p14="http://schemas.microsoft.com/office/powerpoint/2010/main" val="3579678707"/>
              </p:ext>
            </p:extLst>
          </p:nvPr>
        </p:nvGraphicFramePr>
        <p:xfrm>
          <a:off x="5465845" y="761335"/>
          <a:ext cx="4074900" cy="1960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Arrow Connector 10">
            <a:extLst>
              <a:ext uri="{FF2B5EF4-FFF2-40B4-BE49-F238E27FC236}">
                <a16:creationId xmlns:a16="http://schemas.microsoft.com/office/drawing/2014/main" id="{E09862F6-21D5-A486-32DF-59B98AE0B2D7}"/>
              </a:ext>
            </a:extLst>
          </p:cNvPr>
          <p:cNvCxnSpPr>
            <a:cxnSpLocks/>
          </p:cNvCxnSpPr>
          <p:nvPr/>
        </p:nvCxnSpPr>
        <p:spPr>
          <a:xfrm flipV="1">
            <a:off x="8699677" y="1440421"/>
            <a:ext cx="0" cy="682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D341775-5B0F-39F9-64B5-82919DBEDC82}"/>
              </a:ext>
            </a:extLst>
          </p:cNvPr>
          <p:cNvCxnSpPr>
            <a:cxnSpLocks/>
          </p:cNvCxnSpPr>
          <p:nvPr/>
        </p:nvCxnSpPr>
        <p:spPr>
          <a:xfrm>
            <a:off x="7501317" y="1163982"/>
            <a:ext cx="50109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637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A68D1-1EF1-8BF2-403F-DD14133341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713BD5-753E-B56A-D3E5-9A1CCC95E236}"/>
              </a:ext>
            </a:extLst>
          </p:cNvPr>
          <p:cNvSpPr>
            <a:spLocks noGrp="1"/>
          </p:cNvSpPr>
          <p:nvPr>
            <p:ph type="title"/>
          </p:nvPr>
        </p:nvSpPr>
        <p:spPr>
          <a:xfrm>
            <a:off x="588963" y="620714"/>
            <a:ext cx="11012488" cy="863599"/>
          </a:xfrm>
        </p:spPr>
        <p:txBody>
          <a:bodyPr anchor="t">
            <a:normAutofit/>
          </a:bodyPr>
          <a:lstStyle/>
          <a:p>
            <a:endParaRPr lang="en-GB"/>
          </a:p>
        </p:txBody>
      </p:sp>
      <p:sp>
        <p:nvSpPr>
          <p:cNvPr id="2" name="Date Placeholder 1">
            <a:extLst>
              <a:ext uri="{FF2B5EF4-FFF2-40B4-BE49-F238E27FC236}">
                <a16:creationId xmlns:a16="http://schemas.microsoft.com/office/drawing/2014/main" id="{6449B768-0175-CB84-E5FE-27D5AE6DE9E8}"/>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p>
        </p:txBody>
      </p:sp>
      <p:sp>
        <p:nvSpPr>
          <p:cNvPr id="3" name="Slide Number Placeholder 2">
            <a:extLst>
              <a:ext uri="{FF2B5EF4-FFF2-40B4-BE49-F238E27FC236}">
                <a16:creationId xmlns:a16="http://schemas.microsoft.com/office/drawing/2014/main" id="{E60359FF-FA79-A146-AB57-F94BBA4C7093}"/>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16</a:t>
            </a:fld>
            <a:endParaRPr lang="en-GB"/>
          </a:p>
        </p:txBody>
      </p:sp>
      <p:grpSp>
        <p:nvGrpSpPr>
          <p:cNvPr id="13" name="Group 12">
            <a:extLst>
              <a:ext uri="{FF2B5EF4-FFF2-40B4-BE49-F238E27FC236}">
                <a16:creationId xmlns:a16="http://schemas.microsoft.com/office/drawing/2014/main" id="{0301A0C2-13B9-3B9C-A590-00F11173C4B1}"/>
              </a:ext>
            </a:extLst>
          </p:cNvPr>
          <p:cNvGrpSpPr/>
          <p:nvPr/>
        </p:nvGrpSpPr>
        <p:grpSpPr>
          <a:xfrm>
            <a:off x="2045099" y="2329279"/>
            <a:ext cx="8010286" cy="3567882"/>
            <a:chOff x="2056608" y="2492378"/>
            <a:chExt cx="8010286" cy="3567882"/>
          </a:xfrm>
        </p:grpSpPr>
        <p:sp>
          <p:nvSpPr>
            <p:cNvPr id="14" name="Freeform 13">
              <a:extLst>
                <a:ext uri="{FF2B5EF4-FFF2-40B4-BE49-F238E27FC236}">
                  <a16:creationId xmlns:a16="http://schemas.microsoft.com/office/drawing/2014/main" id="{08A425D2-75AE-93E8-A1A5-A9AF48081D63}"/>
                </a:ext>
              </a:extLst>
            </p:cNvPr>
            <p:cNvSpPr/>
            <p:nvPr/>
          </p:nvSpPr>
          <p:spPr>
            <a:xfrm>
              <a:off x="865505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5" name="Freeform 14">
              <a:extLst>
                <a:ext uri="{FF2B5EF4-FFF2-40B4-BE49-F238E27FC236}">
                  <a16:creationId xmlns:a16="http://schemas.microsoft.com/office/drawing/2014/main" id="{7AA25431-B661-321A-AD7D-6072D6B8CBBA}"/>
                </a:ext>
              </a:extLst>
            </p:cNvPr>
            <p:cNvSpPr/>
            <p:nvPr/>
          </p:nvSpPr>
          <p:spPr>
            <a:xfrm>
              <a:off x="790416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6" name="Freeform 15">
              <a:extLst>
                <a:ext uri="{FF2B5EF4-FFF2-40B4-BE49-F238E27FC236}">
                  <a16:creationId xmlns:a16="http://schemas.microsoft.com/office/drawing/2014/main" id="{E2FF9870-B7FA-4ABB-65EB-2271096ECFEB}"/>
                </a:ext>
              </a:extLst>
            </p:cNvPr>
            <p:cNvSpPr/>
            <p:nvPr/>
          </p:nvSpPr>
          <p:spPr>
            <a:xfrm>
              <a:off x="5651500" y="2492378"/>
              <a:ext cx="3003549" cy="357354"/>
            </a:xfrm>
            <a:custGeom>
              <a:avLst/>
              <a:gdLst/>
              <a:ahLst/>
              <a:cxnLst/>
              <a:rect l="0" t="0" r="0" b="0"/>
              <a:pathLst>
                <a:path>
                  <a:moveTo>
                    <a:pt x="0" y="0"/>
                  </a:moveTo>
                  <a:lnTo>
                    <a:pt x="0" y="243526"/>
                  </a:lnTo>
                  <a:lnTo>
                    <a:pt x="3003549" y="243526"/>
                  </a:lnTo>
                  <a:lnTo>
                    <a:pt x="3003549"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8" name="Freeform 17">
              <a:extLst>
                <a:ext uri="{FF2B5EF4-FFF2-40B4-BE49-F238E27FC236}">
                  <a16:creationId xmlns:a16="http://schemas.microsoft.com/office/drawing/2014/main" id="{B8255A3D-4A6D-91E6-2192-99864C5B22E1}"/>
                </a:ext>
              </a:extLst>
            </p:cNvPr>
            <p:cNvSpPr/>
            <p:nvPr/>
          </p:nvSpPr>
          <p:spPr>
            <a:xfrm>
              <a:off x="565150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9" name="Freeform 18">
              <a:extLst>
                <a:ext uri="{FF2B5EF4-FFF2-40B4-BE49-F238E27FC236}">
                  <a16:creationId xmlns:a16="http://schemas.microsoft.com/office/drawing/2014/main" id="{AAD5F7CC-F4E0-055F-C703-19ABA9D8D279}"/>
                </a:ext>
              </a:extLst>
            </p:cNvPr>
            <p:cNvSpPr/>
            <p:nvPr/>
          </p:nvSpPr>
          <p:spPr>
            <a:xfrm>
              <a:off x="490061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0" name="Freeform 19">
              <a:extLst>
                <a:ext uri="{FF2B5EF4-FFF2-40B4-BE49-F238E27FC236}">
                  <a16:creationId xmlns:a16="http://schemas.microsoft.com/office/drawing/2014/main" id="{DEC6E984-4D93-4CCB-3FFF-12749D899F0F}"/>
                </a:ext>
              </a:extLst>
            </p:cNvPr>
            <p:cNvSpPr/>
            <p:nvPr/>
          </p:nvSpPr>
          <p:spPr>
            <a:xfrm>
              <a:off x="5605780" y="2492378"/>
              <a:ext cx="91440" cy="357354"/>
            </a:xfrm>
            <a:custGeom>
              <a:avLst/>
              <a:gdLst/>
              <a:ahLst/>
              <a:cxnLst/>
              <a:rect l="0" t="0" r="0" b="0"/>
              <a:pathLst>
                <a:path>
                  <a:moveTo>
                    <a:pt x="45720" y="0"/>
                  </a:moveTo>
                  <a:lnTo>
                    <a:pt x="4572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1" name="Freeform 20">
              <a:extLst>
                <a:ext uri="{FF2B5EF4-FFF2-40B4-BE49-F238E27FC236}">
                  <a16:creationId xmlns:a16="http://schemas.microsoft.com/office/drawing/2014/main" id="{E64572D3-4E09-FC08-343D-F8DF8FDB179E}"/>
                </a:ext>
              </a:extLst>
            </p:cNvPr>
            <p:cNvSpPr/>
            <p:nvPr/>
          </p:nvSpPr>
          <p:spPr>
            <a:xfrm>
              <a:off x="4149725" y="2492378"/>
              <a:ext cx="1501775" cy="357354"/>
            </a:xfrm>
            <a:custGeom>
              <a:avLst/>
              <a:gdLst/>
              <a:ahLst/>
              <a:cxnLst/>
              <a:rect l="0" t="0" r="0" b="0"/>
              <a:pathLst>
                <a:path>
                  <a:moveTo>
                    <a:pt x="1501775" y="0"/>
                  </a:moveTo>
                  <a:lnTo>
                    <a:pt x="1501775"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2" name="Freeform 21">
              <a:extLst>
                <a:ext uri="{FF2B5EF4-FFF2-40B4-BE49-F238E27FC236}">
                  <a16:creationId xmlns:a16="http://schemas.microsoft.com/office/drawing/2014/main" id="{38F0E0B1-81BC-218A-5041-7DB7DE09A8C5}"/>
                </a:ext>
              </a:extLst>
            </p:cNvPr>
            <p:cNvSpPr/>
            <p:nvPr/>
          </p:nvSpPr>
          <p:spPr>
            <a:xfrm>
              <a:off x="2647950" y="2492378"/>
              <a:ext cx="3003549" cy="357354"/>
            </a:xfrm>
            <a:custGeom>
              <a:avLst/>
              <a:gdLst/>
              <a:ahLst/>
              <a:cxnLst/>
              <a:rect l="0" t="0" r="0" b="0"/>
              <a:pathLst>
                <a:path>
                  <a:moveTo>
                    <a:pt x="3003549" y="0"/>
                  </a:moveTo>
                  <a:lnTo>
                    <a:pt x="3003549"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6" name="Freeform 25">
              <a:extLst>
                <a:ext uri="{FF2B5EF4-FFF2-40B4-BE49-F238E27FC236}">
                  <a16:creationId xmlns:a16="http://schemas.microsoft.com/office/drawing/2014/main" id="{03FC5A85-56C9-7395-2345-1E29FBE6D9BB}"/>
                </a:ext>
              </a:extLst>
            </p:cNvPr>
            <p:cNvSpPr/>
            <p:nvPr/>
          </p:nvSpPr>
          <p:spPr>
            <a:xfrm>
              <a:off x="205660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a:t>App</a:t>
              </a:r>
              <a:endParaRPr lang="en-GB" sz="1400" b="1" kern="1200"/>
            </a:p>
          </p:txBody>
        </p:sp>
        <p:sp>
          <p:nvSpPr>
            <p:cNvPr id="28" name="Freeform 27">
              <a:extLst>
                <a:ext uri="{FF2B5EF4-FFF2-40B4-BE49-F238E27FC236}">
                  <a16:creationId xmlns:a16="http://schemas.microsoft.com/office/drawing/2014/main" id="{A104E2C2-98F1-9836-DD28-8FB4F77D7EBF}"/>
                </a:ext>
              </a:extLst>
            </p:cNvPr>
            <p:cNvSpPr/>
            <p:nvPr/>
          </p:nvSpPr>
          <p:spPr>
            <a:xfrm>
              <a:off x="363775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Hardware</a:t>
              </a:r>
            </a:p>
          </p:txBody>
        </p:sp>
        <p:sp>
          <p:nvSpPr>
            <p:cNvPr id="30" name="Freeform 29">
              <a:extLst>
                <a:ext uri="{FF2B5EF4-FFF2-40B4-BE49-F238E27FC236}">
                  <a16:creationId xmlns:a16="http://schemas.microsoft.com/office/drawing/2014/main" id="{FFAE6750-8379-1A73-37C8-8E3876131965}"/>
                </a:ext>
              </a:extLst>
            </p:cNvPr>
            <p:cNvSpPr/>
            <p:nvPr/>
          </p:nvSpPr>
          <p:spPr>
            <a:xfrm>
              <a:off x="5110165" y="284287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Feedback</a:t>
              </a:r>
            </a:p>
          </p:txBody>
        </p:sp>
        <p:sp>
          <p:nvSpPr>
            <p:cNvPr id="32" name="Freeform 31">
              <a:extLst>
                <a:ext uri="{FF2B5EF4-FFF2-40B4-BE49-F238E27FC236}">
                  <a16:creationId xmlns:a16="http://schemas.microsoft.com/office/drawing/2014/main" id="{964B1EAC-6F5A-02EA-39BC-E9FBB48852A5}"/>
                </a:ext>
              </a:extLst>
            </p:cNvPr>
            <p:cNvSpPr/>
            <p:nvPr/>
          </p:nvSpPr>
          <p:spPr>
            <a:xfrm>
              <a:off x="4333799" y="399162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a:t>
              </a:r>
            </a:p>
          </p:txBody>
        </p:sp>
        <p:sp>
          <p:nvSpPr>
            <p:cNvPr id="34" name="Freeform 33">
              <a:extLst>
                <a:ext uri="{FF2B5EF4-FFF2-40B4-BE49-F238E27FC236}">
                  <a16:creationId xmlns:a16="http://schemas.microsoft.com/office/drawing/2014/main" id="{E553F2B2-DDE4-55E1-16F4-067463E19694}"/>
                </a:ext>
              </a:extLst>
            </p:cNvPr>
            <p:cNvSpPr/>
            <p:nvPr/>
          </p:nvSpPr>
          <p:spPr>
            <a:xfrm>
              <a:off x="5881214" y="3987327"/>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Auditory</a:t>
              </a:r>
            </a:p>
          </p:txBody>
        </p:sp>
        <p:sp>
          <p:nvSpPr>
            <p:cNvPr id="36" name="Freeform 35">
              <a:extLst>
                <a:ext uri="{FF2B5EF4-FFF2-40B4-BE49-F238E27FC236}">
                  <a16:creationId xmlns:a16="http://schemas.microsoft.com/office/drawing/2014/main" id="{BFBA1916-6994-1B48-F10E-065EFE2507A5}"/>
                </a:ext>
              </a:extLst>
            </p:cNvPr>
            <p:cNvSpPr/>
            <p:nvPr/>
          </p:nvSpPr>
          <p:spPr>
            <a:xfrm>
              <a:off x="4286251" y="5280020"/>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Rendering</a:t>
              </a:r>
            </a:p>
          </p:txBody>
        </p:sp>
        <p:sp>
          <p:nvSpPr>
            <p:cNvPr id="38" name="Freeform 37">
              <a:extLst>
                <a:ext uri="{FF2B5EF4-FFF2-40B4-BE49-F238E27FC236}">
                  <a16:creationId xmlns:a16="http://schemas.microsoft.com/office/drawing/2014/main" id="{9BDF6FEB-51E4-B07A-D5DF-BF7BBCD654FD}"/>
                </a:ext>
              </a:extLst>
            </p:cNvPr>
            <p:cNvSpPr/>
            <p:nvPr/>
          </p:nvSpPr>
          <p:spPr>
            <a:xfrm>
              <a:off x="8065693" y="285196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User</a:t>
              </a:r>
              <a:r>
                <a:rPr lang="en-GB" sz="1400" kern="1200"/>
                <a:t> </a:t>
              </a:r>
              <a:r>
                <a:rPr lang="en-GB" sz="1400" b="1" kern="1200"/>
                <a:t>study</a:t>
              </a:r>
            </a:p>
          </p:txBody>
        </p:sp>
        <p:sp>
          <p:nvSpPr>
            <p:cNvPr id="40" name="Freeform 39">
              <a:extLst>
                <a:ext uri="{FF2B5EF4-FFF2-40B4-BE49-F238E27FC236}">
                  <a16:creationId xmlns:a16="http://schemas.microsoft.com/office/drawing/2014/main" id="{4F91DF2E-F8CD-FE3D-0743-64A1D0A7F936}"/>
                </a:ext>
              </a:extLst>
            </p:cNvPr>
            <p:cNvSpPr/>
            <p:nvPr/>
          </p:nvSpPr>
          <p:spPr>
            <a:xfrm>
              <a:off x="7323337"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Realism</a:t>
              </a:r>
            </a:p>
          </p:txBody>
        </p:sp>
        <p:sp>
          <p:nvSpPr>
            <p:cNvPr id="42" name="Freeform 41">
              <a:extLst>
                <a:ext uri="{FF2B5EF4-FFF2-40B4-BE49-F238E27FC236}">
                  <a16:creationId xmlns:a16="http://schemas.microsoft.com/office/drawing/2014/main" id="{30A7B2C6-D942-B8D1-F829-8CAEEB709BAE}"/>
                </a:ext>
              </a:extLst>
            </p:cNvPr>
            <p:cNvSpPr/>
            <p:nvPr/>
          </p:nvSpPr>
          <p:spPr>
            <a:xfrm>
              <a:off x="8838170"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Usability</a:t>
              </a:r>
            </a:p>
          </p:txBody>
        </p:sp>
      </p:grpSp>
      <p:cxnSp>
        <p:nvCxnSpPr>
          <p:cNvPr id="50" name="Straight Connector 49">
            <a:extLst>
              <a:ext uri="{FF2B5EF4-FFF2-40B4-BE49-F238E27FC236}">
                <a16:creationId xmlns:a16="http://schemas.microsoft.com/office/drawing/2014/main" id="{5F935A23-64DB-0506-613D-D500C78295A0}"/>
              </a:ext>
            </a:extLst>
          </p:cNvPr>
          <p:cNvCxnSpPr>
            <a:cxnSpLocks/>
          </p:cNvCxnSpPr>
          <p:nvPr/>
        </p:nvCxnSpPr>
        <p:spPr>
          <a:xfrm>
            <a:off x="2636441" y="3460015"/>
            <a:ext cx="0" cy="1337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1FCCBF8-0BBD-F12D-CE1D-CA624271A25E}"/>
              </a:ext>
            </a:extLst>
          </p:cNvPr>
          <p:cNvCxnSpPr>
            <a:cxnSpLocks/>
          </p:cNvCxnSpPr>
          <p:nvPr/>
        </p:nvCxnSpPr>
        <p:spPr>
          <a:xfrm>
            <a:off x="2636441" y="4797287"/>
            <a:ext cx="37544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A9E9FCE-6195-E8CF-5EEC-EDD7CDC5F8DB}"/>
              </a:ext>
            </a:extLst>
          </p:cNvPr>
          <p:cNvCxnSpPr>
            <a:cxnSpLocks/>
          </p:cNvCxnSpPr>
          <p:nvPr/>
        </p:nvCxnSpPr>
        <p:spPr>
          <a:xfrm>
            <a:off x="4889104" y="4608765"/>
            <a:ext cx="0" cy="5081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203BD9-C465-B85C-628F-6168BD551795}"/>
              </a:ext>
            </a:extLst>
          </p:cNvPr>
          <p:cNvCxnSpPr>
            <a:cxnSpLocks/>
          </p:cNvCxnSpPr>
          <p:nvPr/>
        </p:nvCxnSpPr>
        <p:spPr>
          <a:xfrm flipV="1">
            <a:off x="6390878" y="4608765"/>
            <a:ext cx="0" cy="18852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Freeform 23">
            <a:extLst>
              <a:ext uri="{FF2B5EF4-FFF2-40B4-BE49-F238E27FC236}">
                <a16:creationId xmlns:a16="http://schemas.microsoft.com/office/drawing/2014/main" id="{560B1F9B-212B-CC76-4415-15C37EB61EC2}"/>
              </a:ext>
            </a:extLst>
          </p:cNvPr>
          <p:cNvSpPr/>
          <p:nvPr/>
        </p:nvSpPr>
        <p:spPr>
          <a:xfrm>
            <a:off x="4427948" y="1508721"/>
            <a:ext cx="2321297" cy="830665"/>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ln w="28575"/>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 painting project</a:t>
            </a:r>
          </a:p>
        </p:txBody>
      </p:sp>
    </p:spTree>
    <p:extLst>
      <p:ext uri="{BB962C8B-B14F-4D97-AF65-F5344CB8AC3E}">
        <p14:creationId xmlns:p14="http://schemas.microsoft.com/office/powerpoint/2010/main" val="2038732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8FD0B9-1BCF-9979-9B8A-1677BBF28054}"/>
              </a:ext>
            </a:extLst>
          </p:cNvPr>
          <p:cNvSpPr>
            <a:spLocks noGrp="1"/>
          </p:cNvSpPr>
          <p:nvPr>
            <p:ph type="title"/>
          </p:nvPr>
        </p:nvSpPr>
        <p:spPr/>
        <p:txBody>
          <a:bodyPr/>
          <a:lstStyle/>
          <a:p>
            <a:r>
              <a:rPr lang="en-US">
                <a:ea typeface="Open Sans Extrabold"/>
                <a:cs typeface="Microsoft New Tai Lue"/>
              </a:rPr>
              <a:t>User studies - Realism study</a:t>
            </a:r>
            <a:br>
              <a:rPr lang="en-US" b="1"/>
            </a:br>
            <a:endParaRPr lang="en-US"/>
          </a:p>
        </p:txBody>
      </p:sp>
      <p:sp>
        <p:nvSpPr>
          <p:cNvPr id="4" name="Pladsholder til indhold 3">
            <a:extLst>
              <a:ext uri="{FF2B5EF4-FFF2-40B4-BE49-F238E27FC236}">
                <a16:creationId xmlns:a16="http://schemas.microsoft.com/office/drawing/2014/main" id="{E815927B-0B91-BA81-ADA9-9E19D031CE95}"/>
              </a:ext>
            </a:extLst>
          </p:cNvPr>
          <p:cNvSpPr>
            <a:spLocks noGrp="1"/>
          </p:cNvSpPr>
          <p:nvPr>
            <p:ph sz="half" idx="2"/>
          </p:nvPr>
        </p:nvSpPr>
        <p:spPr>
          <a:xfrm>
            <a:off x="588964" y="1485900"/>
            <a:ext cx="4567143" cy="5146392"/>
          </a:xfrm>
        </p:spPr>
        <p:txBody>
          <a:bodyPr/>
          <a:lstStyle/>
          <a:p>
            <a:r>
              <a:rPr lang="en-US" b="1" dirty="0"/>
              <a:t>The study</a:t>
            </a:r>
          </a:p>
          <a:p>
            <a:pPr lvl="1"/>
            <a:r>
              <a:rPr lang="en-US" dirty="0"/>
              <a:t>Texture comparisons</a:t>
            </a:r>
          </a:p>
          <a:p>
            <a:pPr lvl="1"/>
            <a:r>
              <a:rPr lang="en-US" dirty="0"/>
              <a:t>Brush comparisons</a:t>
            </a:r>
          </a:p>
          <a:p>
            <a:pPr marL="360363" lvl="1" indent="0">
              <a:buNone/>
            </a:pPr>
            <a:endParaRPr lang="en-US" dirty="0"/>
          </a:p>
          <a:p>
            <a:pPr marL="360363" lvl="1" indent="0">
              <a:buNone/>
            </a:pPr>
            <a:endParaRPr lang="en-US" dirty="0"/>
          </a:p>
          <a:p>
            <a:r>
              <a:rPr lang="en-US" b="1" dirty="0"/>
              <a:t>Key takeaways</a:t>
            </a:r>
          </a:p>
          <a:p>
            <a:pPr lvl="1">
              <a:buFont typeface="Wingdings" pitchFamily="2" charset="2"/>
              <a:buChar char="ü"/>
            </a:pPr>
            <a:r>
              <a:rPr lang="en-US" dirty="0"/>
              <a:t>3/4 textures</a:t>
            </a:r>
          </a:p>
          <a:p>
            <a:pPr lvl="1">
              <a:buFont typeface="System Font Regular"/>
              <a:buChar char="-"/>
            </a:pPr>
            <a:r>
              <a:rPr lang="en-US" dirty="0"/>
              <a:t>Wood and silk fine tuning</a:t>
            </a:r>
          </a:p>
          <a:p>
            <a:pPr lvl="1">
              <a:buFont typeface="System Font Regular"/>
              <a:buChar char="-"/>
            </a:pPr>
            <a:r>
              <a:rPr lang="en-US" dirty="0"/>
              <a:t>Thin and flat brush fine tuning</a:t>
            </a:r>
          </a:p>
          <a:p>
            <a:pPr lvl="1">
              <a:buFont typeface="System Font Regular"/>
              <a:buChar char="-"/>
            </a:pPr>
            <a:r>
              <a:rPr lang="en-US" dirty="0"/>
              <a:t>Haptics too low</a:t>
            </a:r>
          </a:p>
        </p:txBody>
      </p:sp>
      <p:sp>
        <p:nvSpPr>
          <p:cNvPr id="5" name="Pladsholder til dato 4">
            <a:extLst>
              <a:ext uri="{FF2B5EF4-FFF2-40B4-BE49-F238E27FC236}">
                <a16:creationId xmlns:a16="http://schemas.microsoft.com/office/drawing/2014/main" id="{6F384B13-CD68-8FED-804A-33A17BBF5E3F}"/>
              </a:ext>
            </a:extLst>
          </p:cNvPr>
          <p:cNvSpPr>
            <a:spLocks noGrp="1"/>
          </p:cNvSpPr>
          <p:nvPr>
            <p:ph type="dt" sz="half" idx="10"/>
          </p:nvPr>
        </p:nvSpPr>
        <p:spPr/>
        <p:txBody>
          <a:bodyPr/>
          <a:lstStyle/>
          <a:p>
            <a:r>
              <a:rPr lang="en-GB"/>
              <a:t>28/06/2024</a:t>
            </a:r>
            <a:endParaRPr lang="en-US"/>
          </a:p>
        </p:txBody>
      </p:sp>
      <p:sp>
        <p:nvSpPr>
          <p:cNvPr id="6" name="Pladsholder til slidenummer 5">
            <a:extLst>
              <a:ext uri="{FF2B5EF4-FFF2-40B4-BE49-F238E27FC236}">
                <a16:creationId xmlns:a16="http://schemas.microsoft.com/office/drawing/2014/main" id="{FEF20679-DAD4-5E79-D099-3184EAF148E4}"/>
              </a:ext>
            </a:extLst>
          </p:cNvPr>
          <p:cNvSpPr>
            <a:spLocks noGrp="1"/>
          </p:cNvSpPr>
          <p:nvPr>
            <p:ph type="sldNum" sz="quarter" idx="12"/>
          </p:nvPr>
        </p:nvSpPr>
        <p:spPr/>
        <p:txBody>
          <a:bodyPr/>
          <a:lstStyle/>
          <a:p>
            <a:fld id="{091A926C-488A-4E3E-9C21-57CAA120E114}" type="slidenum">
              <a:rPr lang="en-US" smtClean="0"/>
              <a:t>17</a:t>
            </a:fld>
            <a:endParaRPr lang="en-US"/>
          </a:p>
        </p:txBody>
      </p:sp>
      <p:pic>
        <p:nvPicPr>
          <p:cNvPr id="8" name="Picture 7" descr="A graph of different colored bars&#10;&#10;Description automatically generated">
            <a:extLst>
              <a:ext uri="{FF2B5EF4-FFF2-40B4-BE49-F238E27FC236}">
                <a16:creationId xmlns:a16="http://schemas.microsoft.com/office/drawing/2014/main" id="{8AC41458-B425-4B55-3E68-A16912B0CFC8}"/>
              </a:ext>
            </a:extLst>
          </p:cNvPr>
          <p:cNvPicPr>
            <a:picLocks noChangeAspect="1"/>
          </p:cNvPicPr>
          <p:nvPr/>
        </p:nvPicPr>
        <p:blipFill>
          <a:blip/>
          <a:stretch>
            <a:fillRect/>
          </a:stretch>
        </p:blipFill>
        <p:spPr>
          <a:xfrm>
            <a:off x="6326489" y="631110"/>
            <a:ext cx="3716827" cy="2787620"/>
          </a:xfrm>
          <a:prstGeom prst="rect">
            <a:avLst/>
          </a:prstGeom>
        </p:spPr>
      </p:pic>
      <p:pic>
        <p:nvPicPr>
          <p:cNvPr id="10" name="Picture 9" descr="A graph of different colored bars&#10;&#10;Description automatically generated">
            <a:extLst>
              <a:ext uri="{FF2B5EF4-FFF2-40B4-BE49-F238E27FC236}">
                <a16:creationId xmlns:a16="http://schemas.microsoft.com/office/drawing/2014/main" id="{20B70F24-E30E-E75A-BD3C-6EFF1C7860BE}"/>
              </a:ext>
            </a:extLst>
          </p:cNvPr>
          <p:cNvPicPr>
            <a:picLocks noChangeAspect="1"/>
          </p:cNvPicPr>
          <p:nvPr/>
        </p:nvPicPr>
        <p:blipFill>
          <a:blip/>
          <a:stretch>
            <a:fillRect/>
          </a:stretch>
        </p:blipFill>
        <p:spPr>
          <a:xfrm>
            <a:off x="6326489" y="3714042"/>
            <a:ext cx="3716828" cy="2787621"/>
          </a:xfrm>
          <a:prstGeom prst="rect">
            <a:avLst/>
          </a:prstGeom>
        </p:spPr>
      </p:pic>
      <p:pic>
        <p:nvPicPr>
          <p:cNvPr id="7" name="Picture 6" descr="A paint brush with a black background&#10;&#10;Description automatically generated">
            <a:extLst>
              <a:ext uri="{FF2B5EF4-FFF2-40B4-BE49-F238E27FC236}">
                <a16:creationId xmlns:a16="http://schemas.microsoft.com/office/drawing/2014/main" id="{8E33AEC7-06E2-81F1-DD98-15105F5BFBC3}"/>
              </a:ext>
            </a:extLst>
          </p:cNvPr>
          <p:cNvPicPr>
            <a:picLocks noChangeAspect="1"/>
          </p:cNvPicPr>
          <p:nvPr/>
        </p:nvPicPr>
        <p:blipFill>
          <a:blip/>
          <a:stretch>
            <a:fillRect/>
          </a:stretch>
        </p:blipFill>
        <p:spPr>
          <a:xfrm>
            <a:off x="8084238" y="6237286"/>
            <a:ext cx="389564" cy="545886"/>
          </a:xfrm>
          <a:prstGeom prst="rect">
            <a:avLst/>
          </a:prstGeom>
        </p:spPr>
      </p:pic>
      <p:pic>
        <p:nvPicPr>
          <p:cNvPr id="11" name="Picture 10" descr="A close up of a fabric&#10;&#10;Description automatically generated">
            <a:extLst>
              <a:ext uri="{FF2B5EF4-FFF2-40B4-BE49-F238E27FC236}">
                <a16:creationId xmlns:a16="http://schemas.microsoft.com/office/drawing/2014/main" id="{4D73F65E-328A-8EEB-48D3-4823C1F31E61}"/>
              </a:ext>
            </a:extLst>
          </p:cNvPr>
          <p:cNvPicPr>
            <a:picLocks noChangeAspect="1"/>
          </p:cNvPicPr>
          <p:nvPr/>
        </p:nvPicPr>
        <p:blipFill>
          <a:blip/>
          <a:stretch>
            <a:fillRect/>
          </a:stretch>
        </p:blipFill>
        <p:spPr>
          <a:xfrm>
            <a:off x="8367289" y="3269681"/>
            <a:ext cx="483312" cy="483312"/>
          </a:xfrm>
          <a:prstGeom prst="rect">
            <a:avLst/>
          </a:prstGeom>
        </p:spPr>
      </p:pic>
      <p:pic>
        <p:nvPicPr>
          <p:cNvPr id="15" name="Picture 14" descr="A white and grey gradient&#10;&#10;Description automatically generated">
            <a:extLst>
              <a:ext uri="{FF2B5EF4-FFF2-40B4-BE49-F238E27FC236}">
                <a16:creationId xmlns:a16="http://schemas.microsoft.com/office/drawing/2014/main" id="{40E1ADB3-0A88-BB1D-1EE0-B5C9613D8C30}"/>
              </a:ext>
            </a:extLst>
          </p:cNvPr>
          <p:cNvPicPr>
            <a:picLocks noChangeAspect="1"/>
          </p:cNvPicPr>
          <p:nvPr/>
        </p:nvPicPr>
        <p:blipFill>
          <a:blip/>
          <a:stretch>
            <a:fillRect/>
          </a:stretch>
        </p:blipFill>
        <p:spPr>
          <a:xfrm>
            <a:off x="7634514" y="3269681"/>
            <a:ext cx="483312" cy="483312"/>
          </a:xfrm>
          <a:prstGeom prst="rect">
            <a:avLst/>
          </a:prstGeom>
        </p:spPr>
      </p:pic>
      <p:pic>
        <p:nvPicPr>
          <p:cNvPr id="17" name="Picture 16" descr="A close up of a wood grain&#10;&#10;Description automatically generated">
            <a:extLst>
              <a:ext uri="{FF2B5EF4-FFF2-40B4-BE49-F238E27FC236}">
                <a16:creationId xmlns:a16="http://schemas.microsoft.com/office/drawing/2014/main" id="{12C68563-1F51-6D67-CBF7-F8779BFF7115}"/>
              </a:ext>
            </a:extLst>
          </p:cNvPr>
          <p:cNvPicPr>
            <a:picLocks noChangeAspect="1"/>
          </p:cNvPicPr>
          <p:nvPr/>
        </p:nvPicPr>
        <p:blipFill>
          <a:blip/>
          <a:stretch>
            <a:fillRect/>
          </a:stretch>
        </p:blipFill>
        <p:spPr>
          <a:xfrm>
            <a:off x="6916252" y="3269681"/>
            <a:ext cx="483312" cy="483312"/>
          </a:xfrm>
          <a:prstGeom prst="rect">
            <a:avLst/>
          </a:prstGeom>
        </p:spPr>
      </p:pic>
      <p:pic>
        <p:nvPicPr>
          <p:cNvPr id="19" name="Picture 18" descr="A close up of a fabric&#10;&#10;Description automatically generated">
            <a:extLst>
              <a:ext uri="{FF2B5EF4-FFF2-40B4-BE49-F238E27FC236}">
                <a16:creationId xmlns:a16="http://schemas.microsoft.com/office/drawing/2014/main" id="{5A7F54B0-9547-C2F4-3940-C267DD8F2657}"/>
              </a:ext>
            </a:extLst>
          </p:cNvPr>
          <p:cNvPicPr>
            <a:picLocks noChangeAspect="1"/>
          </p:cNvPicPr>
          <p:nvPr/>
        </p:nvPicPr>
        <p:blipFill>
          <a:blip/>
          <a:stretch>
            <a:fillRect/>
          </a:stretch>
        </p:blipFill>
        <p:spPr>
          <a:xfrm flipH="1">
            <a:off x="9113769" y="3269681"/>
            <a:ext cx="483312" cy="483312"/>
          </a:xfrm>
          <a:prstGeom prst="rect">
            <a:avLst/>
          </a:prstGeom>
        </p:spPr>
      </p:pic>
      <p:pic>
        <p:nvPicPr>
          <p:cNvPr id="21" name="Picture 20" descr="A close up of a paint brush&#10;&#10;Description automatically generated">
            <a:extLst>
              <a:ext uri="{FF2B5EF4-FFF2-40B4-BE49-F238E27FC236}">
                <a16:creationId xmlns:a16="http://schemas.microsoft.com/office/drawing/2014/main" id="{C14FEBE7-D471-12FE-4938-C5CC05FBBE81}"/>
              </a:ext>
            </a:extLst>
          </p:cNvPr>
          <p:cNvPicPr>
            <a:picLocks noChangeAspect="1"/>
          </p:cNvPicPr>
          <p:nvPr/>
        </p:nvPicPr>
        <p:blipFill>
          <a:blip/>
          <a:stretch>
            <a:fillRect/>
          </a:stretch>
        </p:blipFill>
        <p:spPr>
          <a:xfrm flipH="1">
            <a:off x="7108758" y="6244082"/>
            <a:ext cx="389564" cy="515161"/>
          </a:xfrm>
          <a:prstGeom prst="rect">
            <a:avLst/>
          </a:prstGeom>
        </p:spPr>
      </p:pic>
      <p:pic>
        <p:nvPicPr>
          <p:cNvPr id="23" name="Picture 22" descr="A close up of a paint brush&#10;&#10;Description automatically generated">
            <a:extLst>
              <a:ext uri="{FF2B5EF4-FFF2-40B4-BE49-F238E27FC236}">
                <a16:creationId xmlns:a16="http://schemas.microsoft.com/office/drawing/2014/main" id="{EE6BC51D-7EF7-5AA8-3142-26B8615699E4}"/>
              </a:ext>
            </a:extLst>
          </p:cNvPr>
          <p:cNvPicPr>
            <a:picLocks noChangeAspect="1"/>
          </p:cNvPicPr>
          <p:nvPr/>
        </p:nvPicPr>
        <p:blipFill>
          <a:blip/>
          <a:stretch>
            <a:fillRect/>
          </a:stretch>
        </p:blipFill>
        <p:spPr>
          <a:xfrm>
            <a:off x="9059719" y="6281815"/>
            <a:ext cx="337280" cy="515160"/>
          </a:xfrm>
          <a:prstGeom prst="rect">
            <a:avLst/>
          </a:prstGeom>
        </p:spPr>
      </p:pic>
    </p:spTree>
    <p:extLst>
      <p:ext uri="{BB962C8B-B14F-4D97-AF65-F5344CB8AC3E}">
        <p14:creationId xmlns:p14="http://schemas.microsoft.com/office/powerpoint/2010/main" val="148317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4B05ED-B42F-657C-440C-0066BCE37B8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204B065E-6B12-6430-B0D9-802E6C238121}"/>
              </a:ext>
            </a:extLst>
          </p:cNvPr>
          <p:cNvSpPr>
            <a:spLocks noGrp="1"/>
          </p:cNvSpPr>
          <p:nvPr>
            <p:ph type="title"/>
          </p:nvPr>
        </p:nvSpPr>
        <p:spPr/>
        <p:txBody>
          <a:bodyPr/>
          <a:lstStyle/>
          <a:p>
            <a:r>
              <a:rPr lang="en-US">
                <a:ea typeface="Open Sans Extrabold"/>
                <a:cs typeface="Microsoft New Tai Lue"/>
              </a:rPr>
              <a:t>User studies - Realism study</a:t>
            </a:r>
            <a:br>
              <a:rPr lang="en-US" b="1"/>
            </a:br>
            <a:endParaRPr lang="en-US"/>
          </a:p>
        </p:txBody>
      </p:sp>
      <p:sp>
        <p:nvSpPr>
          <p:cNvPr id="4" name="Pladsholder til indhold 3">
            <a:extLst>
              <a:ext uri="{FF2B5EF4-FFF2-40B4-BE49-F238E27FC236}">
                <a16:creationId xmlns:a16="http://schemas.microsoft.com/office/drawing/2014/main" id="{447D4D24-D154-DBC9-7023-6C3AC769CD38}"/>
              </a:ext>
            </a:extLst>
          </p:cNvPr>
          <p:cNvSpPr>
            <a:spLocks noGrp="1"/>
          </p:cNvSpPr>
          <p:nvPr>
            <p:ph sz="half" idx="2"/>
          </p:nvPr>
        </p:nvSpPr>
        <p:spPr>
          <a:xfrm>
            <a:off x="6246000" y="1090894"/>
            <a:ext cx="5356800" cy="5146392"/>
          </a:xfrm>
        </p:spPr>
        <p:txBody>
          <a:bodyPr/>
          <a:lstStyle/>
          <a:p>
            <a:r>
              <a:rPr lang="en-US" b="1"/>
              <a:t>Textured backgrounds</a:t>
            </a:r>
          </a:p>
          <a:p>
            <a:pPr lvl="1"/>
            <a:r>
              <a:rPr lang="en-US"/>
              <a:t>Real vs. Real</a:t>
            </a:r>
          </a:p>
          <a:p>
            <a:pPr lvl="1"/>
            <a:r>
              <a:rPr lang="en-US"/>
              <a:t>Virtual vs. Virtual</a:t>
            </a:r>
          </a:p>
          <a:p>
            <a:pPr lvl="1"/>
            <a:r>
              <a:rPr lang="en-US"/>
              <a:t>Virtual vs. Real</a:t>
            </a:r>
          </a:p>
          <a:p>
            <a:pPr marL="360363" lvl="1" indent="0">
              <a:buNone/>
            </a:pPr>
            <a:endParaRPr lang="en-US"/>
          </a:p>
          <a:p>
            <a:r>
              <a:rPr lang="en-US" b="1"/>
              <a:t>Brush</a:t>
            </a:r>
          </a:p>
          <a:p>
            <a:pPr lvl="1"/>
            <a:r>
              <a:rPr lang="en-US"/>
              <a:t>Virtual vs. Real</a:t>
            </a:r>
          </a:p>
          <a:p>
            <a:pPr lvl="1"/>
            <a:endParaRPr lang="en-US"/>
          </a:p>
          <a:p>
            <a:r>
              <a:rPr lang="en-US" b="1"/>
              <a:t>Key takeaways</a:t>
            </a:r>
          </a:p>
          <a:p>
            <a:pPr lvl="1"/>
            <a:r>
              <a:rPr lang="en-US"/>
              <a:t>Wood and silk fine tuning</a:t>
            </a:r>
          </a:p>
          <a:p>
            <a:pPr lvl="1"/>
            <a:r>
              <a:rPr lang="en-US"/>
              <a:t>Thin and flat brush fine tuning</a:t>
            </a:r>
          </a:p>
          <a:p>
            <a:pPr lvl="1"/>
            <a:r>
              <a:rPr lang="en-US"/>
              <a:t>Haptics too low</a:t>
            </a:r>
          </a:p>
          <a:p>
            <a:pPr lvl="1"/>
            <a:endParaRPr lang="en-US"/>
          </a:p>
          <a:p>
            <a:pPr lvl="1"/>
            <a:endParaRPr lang="en-US" b="1"/>
          </a:p>
        </p:txBody>
      </p:sp>
      <p:sp>
        <p:nvSpPr>
          <p:cNvPr id="5" name="Pladsholder til dato 4">
            <a:extLst>
              <a:ext uri="{FF2B5EF4-FFF2-40B4-BE49-F238E27FC236}">
                <a16:creationId xmlns:a16="http://schemas.microsoft.com/office/drawing/2014/main" id="{84C01423-3A89-3F8A-214E-3980082663A9}"/>
              </a:ext>
            </a:extLst>
          </p:cNvPr>
          <p:cNvSpPr>
            <a:spLocks noGrp="1"/>
          </p:cNvSpPr>
          <p:nvPr>
            <p:ph type="dt" sz="half" idx="10"/>
          </p:nvPr>
        </p:nvSpPr>
        <p:spPr/>
        <p:txBody>
          <a:bodyPr/>
          <a:lstStyle/>
          <a:p>
            <a:fld id="{BAE4B30B-D853-4AE6-9B99-718FF91CCB22}" type="datetime1">
              <a:rPr lang="en-US" smtClean="0"/>
              <a:t>6/26/24</a:t>
            </a:fld>
            <a:endParaRPr lang="en-US"/>
          </a:p>
        </p:txBody>
      </p:sp>
      <p:sp>
        <p:nvSpPr>
          <p:cNvPr id="6" name="Pladsholder til slidenummer 5">
            <a:extLst>
              <a:ext uri="{FF2B5EF4-FFF2-40B4-BE49-F238E27FC236}">
                <a16:creationId xmlns:a16="http://schemas.microsoft.com/office/drawing/2014/main" id="{B2264DBD-8983-8F09-7499-0A070C6FB6FC}"/>
              </a:ext>
            </a:extLst>
          </p:cNvPr>
          <p:cNvSpPr>
            <a:spLocks noGrp="1"/>
          </p:cNvSpPr>
          <p:nvPr>
            <p:ph type="sldNum" sz="quarter" idx="12"/>
          </p:nvPr>
        </p:nvSpPr>
        <p:spPr/>
        <p:txBody>
          <a:bodyPr/>
          <a:lstStyle/>
          <a:p>
            <a:fld id="{091A926C-488A-4E3E-9C21-57CAA120E114}" type="slidenum">
              <a:rPr lang="en-US" smtClean="0"/>
              <a:t>18</a:t>
            </a:fld>
            <a:endParaRPr lang="en-US"/>
          </a:p>
        </p:txBody>
      </p:sp>
      <p:pic>
        <p:nvPicPr>
          <p:cNvPr id="12" name="Picture 11" descr="A graph of different colored bars&#10;&#10;Description automatically generated">
            <a:extLst>
              <a:ext uri="{FF2B5EF4-FFF2-40B4-BE49-F238E27FC236}">
                <a16:creationId xmlns:a16="http://schemas.microsoft.com/office/drawing/2014/main" id="{3EED3694-1CDA-B5C5-848F-C490838AB31B}"/>
              </a:ext>
            </a:extLst>
          </p:cNvPr>
          <p:cNvPicPr>
            <a:picLocks noChangeAspect="1"/>
          </p:cNvPicPr>
          <p:nvPr/>
        </p:nvPicPr>
        <p:blipFill>
          <a:blip/>
          <a:stretch>
            <a:fillRect/>
          </a:stretch>
        </p:blipFill>
        <p:spPr>
          <a:xfrm>
            <a:off x="252860" y="1485900"/>
            <a:ext cx="3014505" cy="2260879"/>
          </a:xfrm>
          <a:prstGeom prst="rect">
            <a:avLst/>
          </a:prstGeom>
        </p:spPr>
      </p:pic>
      <p:pic>
        <p:nvPicPr>
          <p:cNvPr id="14" name="Picture 13" descr="A graph of different colored bars&#10;&#10;Description automatically generated">
            <a:extLst>
              <a:ext uri="{FF2B5EF4-FFF2-40B4-BE49-F238E27FC236}">
                <a16:creationId xmlns:a16="http://schemas.microsoft.com/office/drawing/2014/main" id="{4C6EFE17-135A-5827-5A41-6ED6B9275557}"/>
              </a:ext>
            </a:extLst>
          </p:cNvPr>
          <p:cNvPicPr>
            <a:picLocks noChangeAspect="1"/>
          </p:cNvPicPr>
          <p:nvPr/>
        </p:nvPicPr>
        <p:blipFill>
          <a:blip/>
          <a:stretch>
            <a:fillRect/>
          </a:stretch>
        </p:blipFill>
        <p:spPr>
          <a:xfrm>
            <a:off x="3184178" y="1485278"/>
            <a:ext cx="3014504" cy="2260878"/>
          </a:xfrm>
          <a:prstGeom prst="rect">
            <a:avLst/>
          </a:prstGeom>
        </p:spPr>
      </p:pic>
    </p:spTree>
    <p:extLst>
      <p:ext uri="{BB962C8B-B14F-4D97-AF65-F5344CB8AC3E}">
        <p14:creationId xmlns:p14="http://schemas.microsoft.com/office/powerpoint/2010/main" val="1739760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321F9E-907B-6D85-E484-528A2B2D17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6BCEC0-8DED-BC4D-76DE-284BEC2F5DC7}"/>
              </a:ext>
            </a:extLst>
          </p:cNvPr>
          <p:cNvSpPr>
            <a:spLocks noGrp="1"/>
          </p:cNvSpPr>
          <p:nvPr>
            <p:ph type="title"/>
          </p:nvPr>
        </p:nvSpPr>
        <p:spPr>
          <a:xfrm>
            <a:off x="588963" y="620714"/>
            <a:ext cx="11012488" cy="863599"/>
          </a:xfrm>
        </p:spPr>
        <p:txBody>
          <a:bodyPr anchor="t">
            <a:normAutofit/>
          </a:bodyPr>
          <a:lstStyle/>
          <a:p>
            <a:endParaRPr lang="en-GB"/>
          </a:p>
        </p:txBody>
      </p:sp>
      <p:sp>
        <p:nvSpPr>
          <p:cNvPr id="2" name="Date Placeholder 1">
            <a:extLst>
              <a:ext uri="{FF2B5EF4-FFF2-40B4-BE49-F238E27FC236}">
                <a16:creationId xmlns:a16="http://schemas.microsoft.com/office/drawing/2014/main" id="{B40C1E26-8EA0-CE9C-0A9C-DC2E1D7C561A}"/>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p>
        </p:txBody>
      </p:sp>
      <p:sp>
        <p:nvSpPr>
          <p:cNvPr id="3" name="Slide Number Placeholder 2">
            <a:extLst>
              <a:ext uri="{FF2B5EF4-FFF2-40B4-BE49-F238E27FC236}">
                <a16:creationId xmlns:a16="http://schemas.microsoft.com/office/drawing/2014/main" id="{B5C83C47-D771-779A-ECF5-9B29E8756A8E}"/>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19</a:t>
            </a:fld>
            <a:endParaRPr lang="en-GB"/>
          </a:p>
        </p:txBody>
      </p:sp>
      <p:grpSp>
        <p:nvGrpSpPr>
          <p:cNvPr id="13" name="Group 12">
            <a:extLst>
              <a:ext uri="{FF2B5EF4-FFF2-40B4-BE49-F238E27FC236}">
                <a16:creationId xmlns:a16="http://schemas.microsoft.com/office/drawing/2014/main" id="{BD14527E-A338-1393-5047-335AD2528C41}"/>
              </a:ext>
            </a:extLst>
          </p:cNvPr>
          <p:cNvGrpSpPr/>
          <p:nvPr/>
        </p:nvGrpSpPr>
        <p:grpSpPr>
          <a:xfrm>
            <a:off x="2045099" y="2329279"/>
            <a:ext cx="8010286" cy="3567882"/>
            <a:chOff x="2056608" y="2492378"/>
            <a:chExt cx="8010286" cy="3567882"/>
          </a:xfrm>
        </p:grpSpPr>
        <p:sp>
          <p:nvSpPr>
            <p:cNvPr id="14" name="Freeform 13">
              <a:extLst>
                <a:ext uri="{FF2B5EF4-FFF2-40B4-BE49-F238E27FC236}">
                  <a16:creationId xmlns:a16="http://schemas.microsoft.com/office/drawing/2014/main" id="{B2993633-CFD5-A4C1-355A-21E8458D8CC9}"/>
                </a:ext>
              </a:extLst>
            </p:cNvPr>
            <p:cNvSpPr/>
            <p:nvPr/>
          </p:nvSpPr>
          <p:spPr>
            <a:xfrm>
              <a:off x="865505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5" name="Freeform 14">
              <a:extLst>
                <a:ext uri="{FF2B5EF4-FFF2-40B4-BE49-F238E27FC236}">
                  <a16:creationId xmlns:a16="http://schemas.microsoft.com/office/drawing/2014/main" id="{C4500679-F533-51D8-3928-BEB84DC07CCD}"/>
                </a:ext>
              </a:extLst>
            </p:cNvPr>
            <p:cNvSpPr/>
            <p:nvPr/>
          </p:nvSpPr>
          <p:spPr>
            <a:xfrm>
              <a:off x="790416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6" name="Freeform 15">
              <a:extLst>
                <a:ext uri="{FF2B5EF4-FFF2-40B4-BE49-F238E27FC236}">
                  <a16:creationId xmlns:a16="http://schemas.microsoft.com/office/drawing/2014/main" id="{E86816D7-832B-47ED-E6A9-2B381C30DF07}"/>
                </a:ext>
              </a:extLst>
            </p:cNvPr>
            <p:cNvSpPr/>
            <p:nvPr/>
          </p:nvSpPr>
          <p:spPr>
            <a:xfrm>
              <a:off x="5651500" y="2492378"/>
              <a:ext cx="3003549" cy="357354"/>
            </a:xfrm>
            <a:custGeom>
              <a:avLst/>
              <a:gdLst/>
              <a:ahLst/>
              <a:cxnLst/>
              <a:rect l="0" t="0" r="0" b="0"/>
              <a:pathLst>
                <a:path>
                  <a:moveTo>
                    <a:pt x="0" y="0"/>
                  </a:moveTo>
                  <a:lnTo>
                    <a:pt x="0" y="243526"/>
                  </a:lnTo>
                  <a:lnTo>
                    <a:pt x="3003549" y="243526"/>
                  </a:lnTo>
                  <a:lnTo>
                    <a:pt x="3003549"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8" name="Freeform 17">
              <a:extLst>
                <a:ext uri="{FF2B5EF4-FFF2-40B4-BE49-F238E27FC236}">
                  <a16:creationId xmlns:a16="http://schemas.microsoft.com/office/drawing/2014/main" id="{3D6129CA-E6C5-7F60-75BF-D53506F28811}"/>
                </a:ext>
              </a:extLst>
            </p:cNvPr>
            <p:cNvSpPr/>
            <p:nvPr/>
          </p:nvSpPr>
          <p:spPr>
            <a:xfrm>
              <a:off x="565150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9" name="Freeform 18">
              <a:extLst>
                <a:ext uri="{FF2B5EF4-FFF2-40B4-BE49-F238E27FC236}">
                  <a16:creationId xmlns:a16="http://schemas.microsoft.com/office/drawing/2014/main" id="{E975E8C9-5971-B8BD-2E8D-73B4E43B1191}"/>
                </a:ext>
              </a:extLst>
            </p:cNvPr>
            <p:cNvSpPr/>
            <p:nvPr/>
          </p:nvSpPr>
          <p:spPr>
            <a:xfrm>
              <a:off x="490061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0" name="Freeform 19">
              <a:extLst>
                <a:ext uri="{FF2B5EF4-FFF2-40B4-BE49-F238E27FC236}">
                  <a16:creationId xmlns:a16="http://schemas.microsoft.com/office/drawing/2014/main" id="{93E69523-2F3D-19AA-482C-1342CAEC215F}"/>
                </a:ext>
              </a:extLst>
            </p:cNvPr>
            <p:cNvSpPr/>
            <p:nvPr/>
          </p:nvSpPr>
          <p:spPr>
            <a:xfrm>
              <a:off x="5605780" y="2492378"/>
              <a:ext cx="91440" cy="357354"/>
            </a:xfrm>
            <a:custGeom>
              <a:avLst/>
              <a:gdLst/>
              <a:ahLst/>
              <a:cxnLst/>
              <a:rect l="0" t="0" r="0" b="0"/>
              <a:pathLst>
                <a:path>
                  <a:moveTo>
                    <a:pt x="45720" y="0"/>
                  </a:moveTo>
                  <a:lnTo>
                    <a:pt x="4572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1" name="Freeform 20">
              <a:extLst>
                <a:ext uri="{FF2B5EF4-FFF2-40B4-BE49-F238E27FC236}">
                  <a16:creationId xmlns:a16="http://schemas.microsoft.com/office/drawing/2014/main" id="{8D779A0C-6288-D546-EC04-AB46530133C1}"/>
                </a:ext>
              </a:extLst>
            </p:cNvPr>
            <p:cNvSpPr/>
            <p:nvPr/>
          </p:nvSpPr>
          <p:spPr>
            <a:xfrm>
              <a:off x="4149725" y="2492378"/>
              <a:ext cx="1501775" cy="357354"/>
            </a:xfrm>
            <a:custGeom>
              <a:avLst/>
              <a:gdLst/>
              <a:ahLst/>
              <a:cxnLst/>
              <a:rect l="0" t="0" r="0" b="0"/>
              <a:pathLst>
                <a:path>
                  <a:moveTo>
                    <a:pt x="1501775" y="0"/>
                  </a:moveTo>
                  <a:lnTo>
                    <a:pt x="1501775"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2" name="Freeform 21">
              <a:extLst>
                <a:ext uri="{FF2B5EF4-FFF2-40B4-BE49-F238E27FC236}">
                  <a16:creationId xmlns:a16="http://schemas.microsoft.com/office/drawing/2014/main" id="{0FCC1A8F-4AD9-BC74-3A65-2B9BFB3A7122}"/>
                </a:ext>
              </a:extLst>
            </p:cNvPr>
            <p:cNvSpPr/>
            <p:nvPr/>
          </p:nvSpPr>
          <p:spPr>
            <a:xfrm>
              <a:off x="2647950" y="2492378"/>
              <a:ext cx="3003549" cy="357354"/>
            </a:xfrm>
            <a:custGeom>
              <a:avLst/>
              <a:gdLst/>
              <a:ahLst/>
              <a:cxnLst/>
              <a:rect l="0" t="0" r="0" b="0"/>
              <a:pathLst>
                <a:path>
                  <a:moveTo>
                    <a:pt x="3003549" y="0"/>
                  </a:moveTo>
                  <a:lnTo>
                    <a:pt x="3003549"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6" name="Freeform 25">
              <a:extLst>
                <a:ext uri="{FF2B5EF4-FFF2-40B4-BE49-F238E27FC236}">
                  <a16:creationId xmlns:a16="http://schemas.microsoft.com/office/drawing/2014/main" id="{C6AC91EF-AC67-49CE-374C-27CA47C94F39}"/>
                </a:ext>
              </a:extLst>
            </p:cNvPr>
            <p:cNvSpPr/>
            <p:nvPr/>
          </p:nvSpPr>
          <p:spPr>
            <a:xfrm>
              <a:off x="205660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a:t>App</a:t>
              </a:r>
              <a:endParaRPr lang="en-GB" sz="1400" b="1" kern="1200"/>
            </a:p>
          </p:txBody>
        </p:sp>
        <p:sp>
          <p:nvSpPr>
            <p:cNvPr id="28" name="Freeform 27">
              <a:extLst>
                <a:ext uri="{FF2B5EF4-FFF2-40B4-BE49-F238E27FC236}">
                  <a16:creationId xmlns:a16="http://schemas.microsoft.com/office/drawing/2014/main" id="{20D6B2D9-ACC9-C4F7-802B-AF83B493F1D5}"/>
                </a:ext>
              </a:extLst>
            </p:cNvPr>
            <p:cNvSpPr/>
            <p:nvPr/>
          </p:nvSpPr>
          <p:spPr>
            <a:xfrm>
              <a:off x="363775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Hardware</a:t>
              </a:r>
            </a:p>
          </p:txBody>
        </p:sp>
        <p:sp>
          <p:nvSpPr>
            <p:cNvPr id="30" name="Freeform 29">
              <a:extLst>
                <a:ext uri="{FF2B5EF4-FFF2-40B4-BE49-F238E27FC236}">
                  <a16:creationId xmlns:a16="http://schemas.microsoft.com/office/drawing/2014/main" id="{F44EB1B8-1A38-6CB8-E50B-6FD05E89299B}"/>
                </a:ext>
              </a:extLst>
            </p:cNvPr>
            <p:cNvSpPr/>
            <p:nvPr/>
          </p:nvSpPr>
          <p:spPr>
            <a:xfrm>
              <a:off x="5110165" y="284287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Feedback</a:t>
              </a:r>
            </a:p>
          </p:txBody>
        </p:sp>
        <p:sp>
          <p:nvSpPr>
            <p:cNvPr id="32" name="Freeform 31">
              <a:extLst>
                <a:ext uri="{FF2B5EF4-FFF2-40B4-BE49-F238E27FC236}">
                  <a16:creationId xmlns:a16="http://schemas.microsoft.com/office/drawing/2014/main" id="{59191BEC-B6EC-7C65-F736-B960ECB54F8F}"/>
                </a:ext>
              </a:extLst>
            </p:cNvPr>
            <p:cNvSpPr/>
            <p:nvPr/>
          </p:nvSpPr>
          <p:spPr>
            <a:xfrm>
              <a:off x="4333799" y="399162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a:t>
              </a:r>
            </a:p>
          </p:txBody>
        </p:sp>
        <p:sp>
          <p:nvSpPr>
            <p:cNvPr id="34" name="Freeform 33">
              <a:extLst>
                <a:ext uri="{FF2B5EF4-FFF2-40B4-BE49-F238E27FC236}">
                  <a16:creationId xmlns:a16="http://schemas.microsoft.com/office/drawing/2014/main" id="{9A91EAAE-A155-FF68-B500-4880AE7D1130}"/>
                </a:ext>
              </a:extLst>
            </p:cNvPr>
            <p:cNvSpPr/>
            <p:nvPr/>
          </p:nvSpPr>
          <p:spPr>
            <a:xfrm>
              <a:off x="5881214" y="3987327"/>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Auditory</a:t>
              </a:r>
            </a:p>
          </p:txBody>
        </p:sp>
        <p:sp>
          <p:nvSpPr>
            <p:cNvPr id="36" name="Freeform 35">
              <a:extLst>
                <a:ext uri="{FF2B5EF4-FFF2-40B4-BE49-F238E27FC236}">
                  <a16:creationId xmlns:a16="http://schemas.microsoft.com/office/drawing/2014/main" id="{F46F7D85-7D63-ED81-BBED-A48E281056BF}"/>
                </a:ext>
              </a:extLst>
            </p:cNvPr>
            <p:cNvSpPr/>
            <p:nvPr/>
          </p:nvSpPr>
          <p:spPr>
            <a:xfrm>
              <a:off x="4286251" y="5280020"/>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Rendering</a:t>
              </a:r>
            </a:p>
          </p:txBody>
        </p:sp>
        <p:sp>
          <p:nvSpPr>
            <p:cNvPr id="38" name="Freeform 37">
              <a:extLst>
                <a:ext uri="{FF2B5EF4-FFF2-40B4-BE49-F238E27FC236}">
                  <a16:creationId xmlns:a16="http://schemas.microsoft.com/office/drawing/2014/main" id="{E76FE9BF-B309-98A4-5821-7D063D7432CF}"/>
                </a:ext>
              </a:extLst>
            </p:cNvPr>
            <p:cNvSpPr/>
            <p:nvPr/>
          </p:nvSpPr>
          <p:spPr>
            <a:xfrm>
              <a:off x="8065693" y="285196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User</a:t>
              </a:r>
              <a:r>
                <a:rPr lang="en-GB" sz="1400" kern="1200"/>
                <a:t> </a:t>
              </a:r>
              <a:r>
                <a:rPr lang="en-GB" sz="1400" b="1" kern="1200"/>
                <a:t>study</a:t>
              </a:r>
            </a:p>
          </p:txBody>
        </p:sp>
        <p:sp>
          <p:nvSpPr>
            <p:cNvPr id="40" name="Freeform 39">
              <a:extLst>
                <a:ext uri="{FF2B5EF4-FFF2-40B4-BE49-F238E27FC236}">
                  <a16:creationId xmlns:a16="http://schemas.microsoft.com/office/drawing/2014/main" id="{C7D64678-0D4C-14D0-2299-C6F46E285577}"/>
                </a:ext>
              </a:extLst>
            </p:cNvPr>
            <p:cNvSpPr/>
            <p:nvPr/>
          </p:nvSpPr>
          <p:spPr>
            <a:xfrm>
              <a:off x="7323337"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Realism</a:t>
              </a:r>
            </a:p>
          </p:txBody>
        </p:sp>
        <p:sp>
          <p:nvSpPr>
            <p:cNvPr id="42" name="Freeform 41">
              <a:extLst>
                <a:ext uri="{FF2B5EF4-FFF2-40B4-BE49-F238E27FC236}">
                  <a16:creationId xmlns:a16="http://schemas.microsoft.com/office/drawing/2014/main" id="{154FC2F4-3DAD-EBFA-A44F-AE7D471B2F1F}"/>
                </a:ext>
              </a:extLst>
            </p:cNvPr>
            <p:cNvSpPr/>
            <p:nvPr/>
          </p:nvSpPr>
          <p:spPr>
            <a:xfrm>
              <a:off x="8838170"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a:ln>
              <a:solidFill>
                <a:schemeClr val="accent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Usability</a:t>
              </a:r>
            </a:p>
          </p:txBody>
        </p:sp>
      </p:grpSp>
      <p:cxnSp>
        <p:nvCxnSpPr>
          <p:cNvPr id="50" name="Straight Connector 49">
            <a:extLst>
              <a:ext uri="{FF2B5EF4-FFF2-40B4-BE49-F238E27FC236}">
                <a16:creationId xmlns:a16="http://schemas.microsoft.com/office/drawing/2014/main" id="{EAC00EC6-8002-594F-02C7-6253A08B5388}"/>
              </a:ext>
            </a:extLst>
          </p:cNvPr>
          <p:cNvCxnSpPr>
            <a:cxnSpLocks/>
          </p:cNvCxnSpPr>
          <p:nvPr/>
        </p:nvCxnSpPr>
        <p:spPr>
          <a:xfrm>
            <a:off x="2636441" y="3460015"/>
            <a:ext cx="0" cy="1337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E04D204-0757-B21E-DA43-60D5FB37FAD2}"/>
              </a:ext>
            </a:extLst>
          </p:cNvPr>
          <p:cNvCxnSpPr>
            <a:cxnSpLocks/>
          </p:cNvCxnSpPr>
          <p:nvPr/>
        </p:nvCxnSpPr>
        <p:spPr>
          <a:xfrm>
            <a:off x="2636441" y="4797287"/>
            <a:ext cx="37544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CBBF489-C584-5864-E9B0-2C85503107F0}"/>
              </a:ext>
            </a:extLst>
          </p:cNvPr>
          <p:cNvCxnSpPr>
            <a:cxnSpLocks/>
          </p:cNvCxnSpPr>
          <p:nvPr/>
        </p:nvCxnSpPr>
        <p:spPr>
          <a:xfrm>
            <a:off x="4889104" y="4608765"/>
            <a:ext cx="0" cy="5081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CBAB4E-836C-2042-8538-41D12202F5C4}"/>
              </a:ext>
            </a:extLst>
          </p:cNvPr>
          <p:cNvCxnSpPr>
            <a:cxnSpLocks/>
          </p:cNvCxnSpPr>
          <p:nvPr/>
        </p:nvCxnSpPr>
        <p:spPr>
          <a:xfrm flipV="1">
            <a:off x="6390878" y="4608765"/>
            <a:ext cx="0" cy="18852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Freeform 23">
            <a:extLst>
              <a:ext uri="{FF2B5EF4-FFF2-40B4-BE49-F238E27FC236}">
                <a16:creationId xmlns:a16="http://schemas.microsoft.com/office/drawing/2014/main" id="{07FEA16C-5FB0-9442-F1C9-BF1813905C13}"/>
              </a:ext>
            </a:extLst>
          </p:cNvPr>
          <p:cNvSpPr/>
          <p:nvPr/>
        </p:nvSpPr>
        <p:spPr>
          <a:xfrm>
            <a:off x="4427948" y="1508721"/>
            <a:ext cx="2321297" cy="830665"/>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ln w="28575"/>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 painting project</a:t>
            </a:r>
          </a:p>
        </p:txBody>
      </p:sp>
    </p:spTree>
    <p:extLst>
      <p:ext uri="{BB962C8B-B14F-4D97-AF65-F5344CB8AC3E}">
        <p14:creationId xmlns:p14="http://schemas.microsoft.com/office/powerpoint/2010/main" val="2112042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2FC29-C4B1-CA66-CD24-A0BE5F021E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F505F0-860C-A64A-0793-2EE30E042D6D}"/>
              </a:ext>
            </a:extLst>
          </p:cNvPr>
          <p:cNvSpPr>
            <a:spLocks noGrp="1"/>
          </p:cNvSpPr>
          <p:nvPr>
            <p:ph type="title"/>
          </p:nvPr>
        </p:nvSpPr>
        <p:spPr/>
        <p:txBody>
          <a:bodyPr/>
          <a:lstStyle/>
          <a:p>
            <a:r>
              <a:rPr lang="en-GB"/>
              <a:t>Video of set-up and use of app</a:t>
            </a:r>
          </a:p>
        </p:txBody>
      </p:sp>
      <p:sp>
        <p:nvSpPr>
          <p:cNvPr id="5" name="Content Placeholder 4">
            <a:extLst>
              <a:ext uri="{FF2B5EF4-FFF2-40B4-BE49-F238E27FC236}">
                <a16:creationId xmlns:a16="http://schemas.microsoft.com/office/drawing/2014/main" id="{7AE35C38-95F8-5B01-D971-5112574034E2}"/>
              </a:ext>
            </a:extLst>
          </p:cNvPr>
          <p:cNvSpPr>
            <a:spLocks noGrp="1"/>
          </p:cNvSpPr>
          <p:nvPr>
            <p:ph idx="1"/>
          </p:nvPr>
        </p:nvSpPr>
        <p:spPr/>
        <p:txBody>
          <a:bodyPr vert="horz" lIns="0" tIns="0" rIns="0" bIns="0" rtlCol="0" anchor="t">
            <a:noAutofit/>
          </a:bodyPr>
          <a:lstStyle/>
          <a:p>
            <a:pPr marL="0" indent="0">
              <a:buNone/>
            </a:pPr>
            <a:r>
              <a:rPr lang="en-GB">
                <a:cs typeface="Microsoft New Tai Lue"/>
              </a:rPr>
              <a:t>   </a:t>
            </a:r>
          </a:p>
        </p:txBody>
      </p:sp>
      <p:sp>
        <p:nvSpPr>
          <p:cNvPr id="2" name="Date Placeholder 1">
            <a:extLst>
              <a:ext uri="{FF2B5EF4-FFF2-40B4-BE49-F238E27FC236}">
                <a16:creationId xmlns:a16="http://schemas.microsoft.com/office/drawing/2014/main" id="{A69D68C3-C9C9-F8B9-F253-D2CA02E6F851}"/>
              </a:ext>
            </a:extLst>
          </p:cNvPr>
          <p:cNvSpPr>
            <a:spLocks noGrp="1"/>
          </p:cNvSpPr>
          <p:nvPr>
            <p:ph type="dt" sz="half" idx="10"/>
          </p:nvPr>
        </p:nvSpPr>
        <p:spPr/>
        <p:txBody>
          <a:bodyPr/>
          <a:lstStyle/>
          <a:p>
            <a:r>
              <a:rPr lang="en-GB"/>
              <a:t>28/06/2024</a:t>
            </a:r>
          </a:p>
        </p:txBody>
      </p:sp>
      <p:sp>
        <p:nvSpPr>
          <p:cNvPr id="3" name="Slide Number Placeholder 2">
            <a:extLst>
              <a:ext uri="{FF2B5EF4-FFF2-40B4-BE49-F238E27FC236}">
                <a16:creationId xmlns:a16="http://schemas.microsoft.com/office/drawing/2014/main" id="{1F202224-CDAF-0A48-90FD-5CAE573BABAC}"/>
              </a:ext>
            </a:extLst>
          </p:cNvPr>
          <p:cNvSpPr>
            <a:spLocks noGrp="1"/>
          </p:cNvSpPr>
          <p:nvPr>
            <p:ph type="sldNum" sz="quarter" idx="12"/>
          </p:nvPr>
        </p:nvSpPr>
        <p:spPr/>
        <p:txBody>
          <a:bodyPr/>
          <a:lstStyle/>
          <a:p>
            <a:fld id="{091A926C-488A-4E3E-9C21-57CAA120E114}" type="slidenum">
              <a:rPr lang="en-GB" smtClean="0"/>
              <a:t>2</a:t>
            </a:fld>
            <a:endParaRPr lang="en-GB"/>
          </a:p>
        </p:txBody>
      </p:sp>
      <p:pic>
        <p:nvPicPr>
          <p:cNvPr id="6" name="VIDEOBACH">
            <a:hlinkClick r:id="" action="ppaction://media"/>
            <a:extLst>
              <a:ext uri="{FF2B5EF4-FFF2-40B4-BE49-F238E27FC236}">
                <a16:creationId xmlns:a16="http://schemas.microsoft.com/office/drawing/2014/main" id="{C16E8FE2-BD9E-4BBA-80AB-B589956898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7738" y="1484313"/>
            <a:ext cx="9208861" cy="5203699"/>
          </a:xfrm>
          <a:prstGeom prst="rect">
            <a:avLst/>
          </a:prstGeom>
        </p:spPr>
      </p:pic>
    </p:spTree>
    <p:extLst>
      <p:ext uri="{BB962C8B-B14F-4D97-AF65-F5344CB8AC3E}">
        <p14:creationId xmlns:p14="http://schemas.microsoft.com/office/powerpoint/2010/main" val="70258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99A4D-F090-8561-8707-8C6C29FDFBD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539C0C5-9454-5F04-6318-6A5EECF940CB}"/>
              </a:ext>
            </a:extLst>
          </p:cNvPr>
          <p:cNvSpPr>
            <a:spLocks noGrp="1"/>
          </p:cNvSpPr>
          <p:nvPr>
            <p:ph type="title"/>
          </p:nvPr>
        </p:nvSpPr>
        <p:spPr/>
        <p:txBody>
          <a:bodyPr/>
          <a:lstStyle/>
          <a:p>
            <a:r>
              <a:rPr lang="en-US">
                <a:ea typeface="Open Sans Extrabold"/>
                <a:cs typeface="Microsoft New Tai Lue"/>
              </a:rPr>
              <a:t>User study - Usability study</a:t>
            </a:r>
            <a:br>
              <a:rPr lang="en-US" b="1"/>
            </a:br>
            <a:endParaRPr lang="en-US"/>
          </a:p>
        </p:txBody>
      </p:sp>
      <p:sp>
        <p:nvSpPr>
          <p:cNvPr id="3" name="Pladsholder til indhold 2">
            <a:extLst>
              <a:ext uri="{FF2B5EF4-FFF2-40B4-BE49-F238E27FC236}">
                <a16:creationId xmlns:a16="http://schemas.microsoft.com/office/drawing/2014/main" id="{CB479552-D7FE-C3FE-3B9D-E7C5C64B0BD4}"/>
              </a:ext>
            </a:extLst>
          </p:cNvPr>
          <p:cNvSpPr>
            <a:spLocks noGrp="1"/>
          </p:cNvSpPr>
          <p:nvPr>
            <p:ph sz="half" idx="1"/>
          </p:nvPr>
        </p:nvSpPr>
        <p:spPr>
          <a:xfrm>
            <a:off x="588964" y="1628775"/>
            <a:ext cx="5356800" cy="5223133"/>
          </a:xfrm>
        </p:spPr>
        <p:txBody>
          <a:bodyPr vert="horz" lIns="0" tIns="0" rIns="0" bIns="0" rtlCol="0" anchor="t">
            <a:noAutofit/>
          </a:bodyPr>
          <a:lstStyle/>
          <a:p>
            <a:pPr marL="359410" indent="-359410"/>
            <a:r>
              <a:rPr lang="en-US" b="1">
                <a:cs typeface="Microsoft New Tai Lue"/>
              </a:rPr>
              <a:t>Scenario-based</a:t>
            </a:r>
          </a:p>
          <a:p>
            <a:pPr marL="718820" lvl="1"/>
            <a:r>
              <a:rPr lang="en-US">
                <a:cs typeface="Microsoft New Tai Lue"/>
              </a:rPr>
              <a:t>No feedback</a:t>
            </a:r>
          </a:p>
          <a:p>
            <a:pPr marL="718820" lvl="1"/>
            <a:r>
              <a:rPr lang="en-US">
                <a:cs typeface="Microsoft New Tai Lue"/>
              </a:rPr>
              <a:t>Haptic feedback</a:t>
            </a:r>
          </a:p>
          <a:p>
            <a:pPr marL="718820" lvl="1"/>
            <a:r>
              <a:rPr lang="en-US">
                <a:cs typeface="Microsoft New Tai Lue"/>
              </a:rPr>
              <a:t>Auditory feedback</a:t>
            </a:r>
          </a:p>
          <a:p>
            <a:pPr marL="360045" lvl="1" indent="0">
              <a:buNone/>
            </a:pPr>
            <a:endParaRPr lang="en-US"/>
          </a:p>
          <a:p>
            <a:pPr marL="359410" indent="-359410"/>
            <a:r>
              <a:rPr lang="en-US" b="1">
                <a:cs typeface="Microsoft New Tai Lue"/>
              </a:rPr>
              <a:t>Usability questions</a:t>
            </a:r>
          </a:p>
          <a:p>
            <a:pPr marL="718820" lvl="1"/>
            <a:r>
              <a:rPr lang="en-US">
                <a:cs typeface="Microsoft New Tai Lue"/>
              </a:rPr>
              <a:t>Nielsen’s five usability attributes</a:t>
            </a:r>
          </a:p>
          <a:p>
            <a:pPr marL="359410" indent="-359410"/>
            <a:endParaRPr lang="en-US" b="1"/>
          </a:p>
          <a:p>
            <a:pPr marL="359410" indent="-359410"/>
            <a:endParaRPr lang="en-US" b="1">
              <a:cs typeface="Microsoft New Tai Lue"/>
            </a:endParaRPr>
          </a:p>
          <a:p>
            <a:pPr marL="359410" indent="-359410"/>
            <a:r>
              <a:rPr lang="en-US" b="1">
                <a:cs typeface="Microsoft New Tai Lue"/>
              </a:rPr>
              <a:t>Key takeaways</a:t>
            </a:r>
            <a:endParaRPr lang="en-US" b="1"/>
          </a:p>
          <a:p>
            <a:pPr marL="718820" lvl="1"/>
            <a:r>
              <a:rPr lang="en-US">
                <a:cs typeface="Microsoft New Tai Lue"/>
              </a:rPr>
              <a:t>Overall rating of </a:t>
            </a:r>
            <a:r>
              <a:rPr lang="en-US">
                <a:ea typeface="+mn-lt"/>
                <a:cs typeface="+mn-lt"/>
              </a:rPr>
              <a:t>4.7 (Usability)</a:t>
            </a:r>
            <a:endParaRPr lang="en-US"/>
          </a:p>
          <a:p>
            <a:pPr marL="718820" lvl="1"/>
            <a:r>
              <a:rPr lang="en-US">
                <a:cs typeface="Microsoft New Tai Lue"/>
              </a:rPr>
              <a:t>Haptics too low</a:t>
            </a:r>
            <a:endParaRPr lang="en-US"/>
          </a:p>
          <a:p>
            <a:pPr marL="718820" lvl="1"/>
            <a:endParaRPr lang="en-US"/>
          </a:p>
          <a:p>
            <a:pPr marL="718820" lvl="1"/>
            <a:endParaRPr lang="en-US"/>
          </a:p>
          <a:p>
            <a:pPr marL="718820" lvl="1"/>
            <a:endParaRPr lang="en-US" b="1"/>
          </a:p>
          <a:p>
            <a:pPr marL="0" indent="0">
              <a:buNone/>
            </a:pPr>
            <a:endParaRPr lang="en-US" b="1"/>
          </a:p>
          <a:p>
            <a:pPr marL="359410" indent="-359410"/>
            <a:endParaRPr lang="en-US"/>
          </a:p>
        </p:txBody>
      </p:sp>
      <p:sp>
        <p:nvSpPr>
          <p:cNvPr id="5" name="Pladsholder til dato 4">
            <a:extLst>
              <a:ext uri="{FF2B5EF4-FFF2-40B4-BE49-F238E27FC236}">
                <a16:creationId xmlns:a16="http://schemas.microsoft.com/office/drawing/2014/main" id="{0BB5C98B-4E32-9133-A61E-2BA03174F8C8}"/>
              </a:ext>
            </a:extLst>
          </p:cNvPr>
          <p:cNvSpPr>
            <a:spLocks noGrp="1"/>
          </p:cNvSpPr>
          <p:nvPr>
            <p:ph type="dt" sz="half" idx="10"/>
          </p:nvPr>
        </p:nvSpPr>
        <p:spPr/>
        <p:txBody>
          <a:bodyPr/>
          <a:lstStyle/>
          <a:p>
            <a:r>
              <a:rPr lang="en-GB"/>
              <a:t>28/06/2024</a:t>
            </a:r>
            <a:endParaRPr lang="en-US"/>
          </a:p>
        </p:txBody>
      </p:sp>
      <p:sp>
        <p:nvSpPr>
          <p:cNvPr id="6" name="Pladsholder til slidenummer 5">
            <a:extLst>
              <a:ext uri="{FF2B5EF4-FFF2-40B4-BE49-F238E27FC236}">
                <a16:creationId xmlns:a16="http://schemas.microsoft.com/office/drawing/2014/main" id="{55647BA2-2A23-7FE8-503E-7DC16A55C1CA}"/>
              </a:ext>
            </a:extLst>
          </p:cNvPr>
          <p:cNvSpPr>
            <a:spLocks noGrp="1"/>
          </p:cNvSpPr>
          <p:nvPr>
            <p:ph type="sldNum" sz="quarter" idx="12"/>
          </p:nvPr>
        </p:nvSpPr>
        <p:spPr/>
        <p:txBody>
          <a:bodyPr/>
          <a:lstStyle/>
          <a:p>
            <a:fld id="{091A926C-488A-4E3E-9C21-57CAA120E114}" type="slidenum">
              <a:rPr lang="en-US" smtClean="0"/>
              <a:t>20</a:t>
            </a:fld>
            <a:endParaRPr lang="en-US"/>
          </a:p>
        </p:txBody>
      </p:sp>
      <p:pic>
        <p:nvPicPr>
          <p:cNvPr id="16" name="Picture 15" descr="A graph of blue rectangular bars&#10;&#10;Description automatically generated">
            <a:extLst>
              <a:ext uri="{FF2B5EF4-FFF2-40B4-BE49-F238E27FC236}">
                <a16:creationId xmlns:a16="http://schemas.microsoft.com/office/drawing/2014/main" id="{F1D072A1-DBC4-C432-BE55-C50809043119}"/>
              </a:ext>
            </a:extLst>
          </p:cNvPr>
          <p:cNvPicPr>
            <a:picLocks noChangeAspect="1"/>
          </p:cNvPicPr>
          <p:nvPr/>
        </p:nvPicPr>
        <p:blipFill>
          <a:blip r:embed="rId3"/>
          <a:stretch>
            <a:fillRect/>
          </a:stretch>
        </p:blipFill>
        <p:spPr>
          <a:xfrm>
            <a:off x="6578810" y="1161356"/>
            <a:ext cx="3643781" cy="2732836"/>
          </a:xfrm>
          <a:prstGeom prst="rect">
            <a:avLst/>
          </a:prstGeom>
        </p:spPr>
      </p:pic>
      <p:pic>
        <p:nvPicPr>
          <p:cNvPr id="18" name="Picture 17" descr="A graph of blue bars&#10;&#10;Description automatically generated">
            <a:extLst>
              <a:ext uri="{FF2B5EF4-FFF2-40B4-BE49-F238E27FC236}">
                <a16:creationId xmlns:a16="http://schemas.microsoft.com/office/drawing/2014/main" id="{8B70AE3C-C47A-8F9C-1542-35BCE9D679CE}"/>
              </a:ext>
            </a:extLst>
          </p:cNvPr>
          <p:cNvPicPr>
            <a:picLocks noChangeAspect="1"/>
          </p:cNvPicPr>
          <p:nvPr/>
        </p:nvPicPr>
        <p:blipFill>
          <a:blip r:embed="rId4"/>
          <a:stretch>
            <a:fillRect/>
          </a:stretch>
        </p:blipFill>
        <p:spPr>
          <a:xfrm>
            <a:off x="6578809" y="3894192"/>
            <a:ext cx="3643781" cy="2732835"/>
          </a:xfrm>
          <a:prstGeom prst="rect">
            <a:avLst/>
          </a:prstGeom>
        </p:spPr>
      </p:pic>
    </p:spTree>
    <p:extLst>
      <p:ext uri="{BB962C8B-B14F-4D97-AF65-F5344CB8AC3E}">
        <p14:creationId xmlns:p14="http://schemas.microsoft.com/office/powerpoint/2010/main" val="1896833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FCA639-D841-B50B-B260-D44A90FB7F4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468733D-60B5-9C67-95A5-49C7B68A2DA7}"/>
              </a:ext>
            </a:extLst>
          </p:cNvPr>
          <p:cNvSpPr>
            <a:spLocks noGrp="1"/>
          </p:cNvSpPr>
          <p:nvPr>
            <p:ph type="title"/>
          </p:nvPr>
        </p:nvSpPr>
        <p:spPr/>
        <p:txBody>
          <a:bodyPr/>
          <a:lstStyle/>
          <a:p>
            <a:r>
              <a:rPr lang="en-US">
                <a:ea typeface="Open Sans Extrabold"/>
                <a:cs typeface="Microsoft New Tai Lue"/>
              </a:rPr>
              <a:t>User study - Usability study</a:t>
            </a:r>
            <a:br>
              <a:rPr lang="en-US" b="1"/>
            </a:br>
            <a:endParaRPr lang="en-US"/>
          </a:p>
        </p:txBody>
      </p:sp>
      <p:sp>
        <p:nvSpPr>
          <p:cNvPr id="3" name="Pladsholder til indhold 2">
            <a:extLst>
              <a:ext uri="{FF2B5EF4-FFF2-40B4-BE49-F238E27FC236}">
                <a16:creationId xmlns:a16="http://schemas.microsoft.com/office/drawing/2014/main" id="{4743EAAD-05AF-86F4-4980-4FBA99CB59FA}"/>
              </a:ext>
            </a:extLst>
          </p:cNvPr>
          <p:cNvSpPr>
            <a:spLocks noGrp="1"/>
          </p:cNvSpPr>
          <p:nvPr>
            <p:ph sz="half" idx="1"/>
          </p:nvPr>
        </p:nvSpPr>
        <p:spPr>
          <a:xfrm>
            <a:off x="588964" y="1628775"/>
            <a:ext cx="11012486" cy="5223133"/>
          </a:xfrm>
        </p:spPr>
        <p:txBody>
          <a:bodyPr vert="horz" lIns="0" tIns="0" rIns="0" bIns="0" rtlCol="0" anchor="t">
            <a:noAutofit/>
          </a:bodyPr>
          <a:lstStyle/>
          <a:p>
            <a:r>
              <a:rPr lang="en-GB" b="1" i="0">
                <a:effectLst/>
              </a:rPr>
              <a:t>Scenario 1: </a:t>
            </a:r>
            <a:r>
              <a:rPr lang="en-GB" b="0" i="0">
                <a:effectLst/>
              </a:rPr>
              <a:t>Without any haptic or auditory feedback</a:t>
            </a:r>
            <a:br>
              <a:rPr lang="en-GB"/>
            </a:br>
            <a:r>
              <a:rPr lang="en-GB" b="0" i="0">
                <a:effectLst/>
              </a:rPr>
              <a:t>1. How engaging did you find the painting experience?</a:t>
            </a:r>
          </a:p>
          <a:p>
            <a:pPr marL="359410" indent="-359410"/>
            <a:r>
              <a:rPr lang="en-GB" b="1" i="0">
                <a:effectLst/>
              </a:rPr>
              <a:t>Scenario 2: </a:t>
            </a:r>
            <a:r>
              <a:rPr lang="en-GB" b="0" i="0">
                <a:effectLst/>
              </a:rPr>
              <a:t>With only haptic feedback</a:t>
            </a:r>
            <a:br>
              <a:rPr lang="en-GB"/>
            </a:br>
            <a:r>
              <a:rPr lang="en-GB" b="0" i="0">
                <a:effectLst/>
              </a:rPr>
              <a:t>1. How much did the haptic feedback enhance your painting experience?</a:t>
            </a:r>
          </a:p>
          <a:p>
            <a:pPr marL="359410" indent="-359410"/>
            <a:r>
              <a:rPr lang="en-GB" b="1" i="0">
                <a:effectLst/>
              </a:rPr>
              <a:t>Scenario 3: </a:t>
            </a:r>
            <a:r>
              <a:rPr lang="en-GB" b="0" i="0">
                <a:effectLst/>
              </a:rPr>
              <a:t>With only auditory feedback</a:t>
            </a:r>
            <a:br>
              <a:rPr lang="en-GB"/>
            </a:br>
            <a:r>
              <a:rPr lang="en-GB"/>
              <a:t>1</a:t>
            </a:r>
            <a:r>
              <a:rPr lang="en-GB" b="0" i="0">
                <a:effectLst/>
              </a:rPr>
              <a:t>. How much did the auditory feedback enhance your painting experience?</a:t>
            </a:r>
            <a:endParaRPr lang="en-US"/>
          </a:p>
        </p:txBody>
      </p:sp>
      <p:sp>
        <p:nvSpPr>
          <p:cNvPr id="5" name="Pladsholder til dato 4">
            <a:extLst>
              <a:ext uri="{FF2B5EF4-FFF2-40B4-BE49-F238E27FC236}">
                <a16:creationId xmlns:a16="http://schemas.microsoft.com/office/drawing/2014/main" id="{02C2DFDD-E1B9-930C-52BF-124A03044B33}"/>
              </a:ext>
            </a:extLst>
          </p:cNvPr>
          <p:cNvSpPr>
            <a:spLocks noGrp="1"/>
          </p:cNvSpPr>
          <p:nvPr>
            <p:ph type="dt" sz="half" idx="10"/>
          </p:nvPr>
        </p:nvSpPr>
        <p:spPr/>
        <p:txBody>
          <a:bodyPr/>
          <a:lstStyle/>
          <a:p>
            <a:fld id="{BAE4B30B-D853-4AE6-9B99-718FF91CCB22}" type="datetime1">
              <a:rPr lang="en-US" smtClean="0"/>
              <a:t>6/26/24</a:t>
            </a:fld>
            <a:endParaRPr lang="en-US"/>
          </a:p>
        </p:txBody>
      </p:sp>
      <p:sp>
        <p:nvSpPr>
          <p:cNvPr id="6" name="Pladsholder til slidenummer 5">
            <a:extLst>
              <a:ext uri="{FF2B5EF4-FFF2-40B4-BE49-F238E27FC236}">
                <a16:creationId xmlns:a16="http://schemas.microsoft.com/office/drawing/2014/main" id="{34479D3A-F133-E31C-4808-2B2DFED2AF10}"/>
              </a:ext>
            </a:extLst>
          </p:cNvPr>
          <p:cNvSpPr>
            <a:spLocks noGrp="1"/>
          </p:cNvSpPr>
          <p:nvPr>
            <p:ph type="sldNum" sz="quarter" idx="12"/>
          </p:nvPr>
        </p:nvSpPr>
        <p:spPr/>
        <p:txBody>
          <a:bodyPr/>
          <a:lstStyle/>
          <a:p>
            <a:fld id="{091A926C-488A-4E3E-9C21-57CAA120E114}" type="slidenum">
              <a:rPr lang="en-US" smtClean="0"/>
              <a:t>21</a:t>
            </a:fld>
            <a:endParaRPr lang="en-US"/>
          </a:p>
        </p:txBody>
      </p:sp>
    </p:spTree>
    <p:extLst>
      <p:ext uri="{BB962C8B-B14F-4D97-AF65-F5344CB8AC3E}">
        <p14:creationId xmlns:p14="http://schemas.microsoft.com/office/powerpoint/2010/main" val="9213456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9A7DEE-8BEF-A289-2C1B-498465C03F8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EB5D29A-F263-1152-FE2D-0158A1781528}"/>
              </a:ext>
            </a:extLst>
          </p:cNvPr>
          <p:cNvSpPr>
            <a:spLocks noGrp="1"/>
          </p:cNvSpPr>
          <p:nvPr>
            <p:ph type="title"/>
          </p:nvPr>
        </p:nvSpPr>
        <p:spPr/>
        <p:txBody>
          <a:bodyPr/>
          <a:lstStyle/>
          <a:p>
            <a:r>
              <a:rPr lang="en-US">
                <a:ea typeface="Open Sans Extrabold"/>
                <a:cs typeface="Microsoft New Tai Lue"/>
              </a:rPr>
              <a:t>User study - Usability study</a:t>
            </a:r>
            <a:br>
              <a:rPr lang="en-US" b="1"/>
            </a:br>
            <a:endParaRPr lang="en-US"/>
          </a:p>
        </p:txBody>
      </p:sp>
      <p:sp>
        <p:nvSpPr>
          <p:cNvPr id="3" name="Pladsholder til indhold 2">
            <a:extLst>
              <a:ext uri="{FF2B5EF4-FFF2-40B4-BE49-F238E27FC236}">
                <a16:creationId xmlns:a16="http://schemas.microsoft.com/office/drawing/2014/main" id="{99B4BBAB-B67F-8494-3C77-8F302589F31F}"/>
              </a:ext>
            </a:extLst>
          </p:cNvPr>
          <p:cNvSpPr>
            <a:spLocks noGrp="1"/>
          </p:cNvSpPr>
          <p:nvPr>
            <p:ph sz="half" idx="1"/>
          </p:nvPr>
        </p:nvSpPr>
        <p:spPr>
          <a:xfrm>
            <a:off x="588964" y="1628775"/>
            <a:ext cx="11012486" cy="5223133"/>
          </a:xfrm>
        </p:spPr>
        <p:txBody>
          <a:bodyPr vert="horz" lIns="0" tIns="0" rIns="0" bIns="0" rtlCol="0" anchor="t">
            <a:noAutofit/>
          </a:bodyPr>
          <a:lstStyle/>
          <a:p>
            <a:pPr marL="718820" lvl="1"/>
            <a:r>
              <a:rPr lang="en-GB" sz="1900" b="1" i="0">
                <a:effectLst/>
              </a:rPr>
              <a:t>Learnability:</a:t>
            </a:r>
            <a:br>
              <a:rPr lang="en-GB" sz="1900"/>
            </a:br>
            <a:r>
              <a:rPr lang="en-GB" sz="1900" b="0" i="0">
                <a:effectLst/>
              </a:rPr>
              <a:t>1. How easy was it to understand how to use the application for the first time?</a:t>
            </a:r>
            <a:br>
              <a:rPr lang="en-GB" sz="1900"/>
            </a:br>
            <a:r>
              <a:rPr lang="en-GB" sz="1900" b="0" i="0">
                <a:effectLst/>
              </a:rPr>
              <a:t>2. Was the application navigation as expected?</a:t>
            </a:r>
          </a:p>
          <a:p>
            <a:pPr marL="718820" lvl="1"/>
            <a:r>
              <a:rPr lang="en-GB" sz="1900" b="1" i="0">
                <a:effectLst/>
              </a:rPr>
              <a:t>Efficiency:</a:t>
            </a:r>
            <a:br>
              <a:rPr lang="en-GB" sz="1900"/>
            </a:br>
            <a:r>
              <a:rPr lang="en-GB" sz="1900" b="0" i="0">
                <a:effectLst/>
              </a:rPr>
              <a:t>3. How quickly were you able to efficiently complete the task?</a:t>
            </a:r>
            <a:br>
              <a:rPr lang="en-GB" sz="1900"/>
            </a:br>
            <a:r>
              <a:rPr lang="en-GB" sz="1900" b="0" i="0">
                <a:effectLst/>
              </a:rPr>
              <a:t>4. Do you think that the application allows you to complete the task efficiently?</a:t>
            </a:r>
          </a:p>
          <a:p>
            <a:pPr marL="718820" lvl="1"/>
            <a:r>
              <a:rPr lang="en-GB" sz="1900" b="1" i="0">
                <a:effectLst/>
              </a:rPr>
              <a:t>Memorability:</a:t>
            </a:r>
            <a:br>
              <a:rPr lang="en-GB" sz="1900"/>
            </a:br>
            <a:r>
              <a:rPr lang="en-GB" sz="1900" b="0" i="0">
                <a:effectLst/>
              </a:rPr>
              <a:t>5. If you were to complete the same task again after a long time, do you think you</a:t>
            </a:r>
            <a:br>
              <a:rPr lang="en-GB" sz="1900"/>
            </a:br>
            <a:r>
              <a:rPr lang="en-GB" sz="1900" b="0" i="0">
                <a:effectLst/>
              </a:rPr>
              <a:t>would be able to remember how to use it?</a:t>
            </a:r>
          </a:p>
          <a:p>
            <a:pPr marL="718820" lvl="1"/>
            <a:r>
              <a:rPr lang="en-GB" sz="1900" b="1" i="0">
                <a:effectLst/>
              </a:rPr>
              <a:t>Errors:</a:t>
            </a:r>
            <a:br>
              <a:rPr lang="en-GB" sz="1900"/>
            </a:br>
            <a:r>
              <a:rPr lang="en-GB" sz="1900" b="0" i="0">
                <a:effectLst/>
              </a:rPr>
              <a:t>6. Did you encounter any difficulties or errors when learning how to use the application?</a:t>
            </a:r>
            <a:br>
              <a:rPr lang="en-GB" sz="1900"/>
            </a:br>
            <a:r>
              <a:rPr lang="en-GB" sz="1900" b="0" i="0">
                <a:effectLst/>
              </a:rPr>
              <a:t>7. If you encountered any errors during the task, how easily were you able you recover from them?</a:t>
            </a:r>
          </a:p>
          <a:p>
            <a:pPr marL="718820" lvl="1"/>
            <a:r>
              <a:rPr lang="en-GB" sz="1900" b="1" i="0">
                <a:effectLst/>
              </a:rPr>
              <a:t>Satisfaction:</a:t>
            </a:r>
            <a:br>
              <a:rPr lang="en-GB" sz="1900"/>
            </a:br>
            <a:r>
              <a:rPr lang="en-GB" sz="1900" b="0" i="0">
                <a:effectLst/>
              </a:rPr>
              <a:t>8. How satisfied are you with the overall experience?</a:t>
            </a:r>
            <a:endParaRPr lang="en-US" sz="1900" b="1"/>
          </a:p>
          <a:p>
            <a:pPr marL="0" indent="0">
              <a:buNone/>
            </a:pPr>
            <a:endParaRPr lang="en-US" b="1"/>
          </a:p>
          <a:p>
            <a:pPr marL="359410" indent="-359410"/>
            <a:endParaRPr lang="en-US"/>
          </a:p>
        </p:txBody>
      </p:sp>
      <p:sp>
        <p:nvSpPr>
          <p:cNvPr id="5" name="Pladsholder til dato 4">
            <a:extLst>
              <a:ext uri="{FF2B5EF4-FFF2-40B4-BE49-F238E27FC236}">
                <a16:creationId xmlns:a16="http://schemas.microsoft.com/office/drawing/2014/main" id="{7230DDC2-68E1-5F54-F97C-8F13441B9CA3}"/>
              </a:ext>
            </a:extLst>
          </p:cNvPr>
          <p:cNvSpPr>
            <a:spLocks noGrp="1"/>
          </p:cNvSpPr>
          <p:nvPr>
            <p:ph type="dt" sz="half" idx="10"/>
          </p:nvPr>
        </p:nvSpPr>
        <p:spPr/>
        <p:txBody>
          <a:bodyPr/>
          <a:lstStyle/>
          <a:p>
            <a:fld id="{BAE4B30B-D853-4AE6-9B99-718FF91CCB22}" type="datetime1">
              <a:rPr lang="en-US" smtClean="0"/>
              <a:t>6/26/24</a:t>
            </a:fld>
            <a:endParaRPr lang="en-US"/>
          </a:p>
        </p:txBody>
      </p:sp>
      <p:sp>
        <p:nvSpPr>
          <p:cNvPr id="6" name="Pladsholder til slidenummer 5">
            <a:extLst>
              <a:ext uri="{FF2B5EF4-FFF2-40B4-BE49-F238E27FC236}">
                <a16:creationId xmlns:a16="http://schemas.microsoft.com/office/drawing/2014/main" id="{ED778CD1-DFD0-2A15-638B-EF6A6C18CCCA}"/>
              </a:ext>
            </a:extLst>
          </p:cNvPr>
          <p:cNvSpPr>
            <a:spLocks noGrp="1"/>
          </p:cNvSpPr>
          <p:nvPr>
            <p:ph type="sldNum" sz="quarter" idx="12"/>
          </p:nvPr>
        </p:nvSpPr>
        <p:spPr/>
        <p:txBody>
          <a:bodyPr/>
          <a:lstStyle/>
          <a:p>
            <a:fld id="{091A926C-488A-4E3E-9C21-57CAA120E114}" type="slidenum">
              <a:rPr lang="en-US" smtClean="0"/>
              <a:t>22</a:t>
            </a:fld>
            <a:endParaRPr lang="en-US"/>
          </a:p>
        </p:txBody>
      </p:sp>
    </p:spTree>
    <p:extLst>
      <p:ext uri="{BB962C8B-B14F-4D97-AF65-F5344CB8AC3E}">
        <p14:creationId xmlns:p14="http://schemas.microsoft.com/office/powerpoint/2010/main" val="2373007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60790-9038-ACE2-0711-E0E0EA3A54B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D66BA94-EF36-3289-B028-F62D48B0F8DF}"/>
              </a:ext>
            </a:extLst>
          </p:cNvPr>
          <p:cNvSpPr>
            <a:spLocks noGrp="1"/>
          </p:cNvSpPr>
          <p:nvPr>
            <p:ph type="title"/>
          </p:nvPr>
        </p:nvSpPr>
        <p:spPr>
          <a:xfrm>
            <a:off x="588963" y="620714"/>
            <a:ext cx="11012488" cy="863599"/>
          </a:xfrm>
        </p:spPr>
        <p:txBody>
          <a:bodyPr anchor="t">
            <a:normAutofit/>
          </a:bodyPr>
          <a:lstStyle/>
          <a:p>
            <a:r>
              <a:rPr lang="en-US"/>
              <a:t>Limitations</a:t>
            </a:r>
          </a:p>
        </p:txBody>
      </p:sp>
      <p:sp>
        <p:nvSpPr>
          <p:cNvPr id="5" name="Pladsholder til dato 4">
            <a:extLst>
              <a:ext uri="{FF2B5EF4-FFF2-40B4-BE49-F238E27FC236}">
                <a16:creationId xmlns:a16="http://schemas.microsoft.com/office/drawing/2014/main" id="{99EDEFFA-6274-AB35-A18D-65D723BD222F}"/>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endParaRPr lang="en-US"/>
          </a:p>
        </p:txBody>
      </p:sp>
      <p:sp>
        <p:nvSpPr>
          <p:cNvPr id="6" name="Pladsholder til slidenummer 5">
            <a:extLst>
              <a:ext uri="{FF2B5EF4-FFF2-40B4-BE49-F238E27FC236}">
                <a16:creationId xmlns:a16="http://schemas.microsoft.com/office/drawing/2014/main" id="{E443D317-E825-A4E6-DF0C-AAF32083CBC7}"/>
              </a:ext>
            </a:extLst>
          </p:cNvPr>
          <p:cNvSpPr>
            <a:spLocks noGrp="1"/>
          </p:cNvSpPr>
          <p:nvPr>
            <p:ph type="sldNum" sz="quarter" idx="12"/>
          </p:nvPr>
        </p:nvSpPr>
        <p:spPr>
          <a:xfrm>
            <a:off x="11219691" y="85745"/>
            <a:ext cx="381759" cy="176797"/>
          </a:xfrm>
        </p:spPr>
        <p:txBody>
          <a:bodyPr anchor="b">
            <a:normAutofit/>
          </a:bodyPr>
          <a:lstStyle/>
          <a:p>
            <a:pPr>
              <a:spcAft>
                <a:spcPts val="600"/>
              </a:spcAft>
            </a:pPr>
            <a:r>
              <a:rPr lang="en-US"/>
              <a:t>22</a:t>
            </a:r>
          </a:p>
        </p:txBody>
      </p:sp>
      <p:graphicFrame>
        <p:nvGraphicFramePr>
          <p:cNvPr id="8" name="Content Placeholder 3">
            <a:extLst>
              <a:ext uri="{FF2B5EF4-FFF2-40B4-BE49-F238E27FC236}">
                <a16:creationId xmlns:a16="http://schemas.microsoft.com/office/drawing/2014/main" id="{124280DF-2915-2E01-FA4A-7509A0B7D375}"/>
              </a:ext>
            </a:extLst>
          </p:cNvPr>
          <p:cNvGraphicFramePr>
            <a:graphicFrameLocks noGrp="1"/>
          </p:cNvGraphicFramePr>
          <p:nvPr>
            <p:ph idx="1"/>
            <p:extLst>
              <p:ext uri="{D42A27DB-BD31-4B8C-83A1-F6EECF244321}">
                <p14:modId xmlns:p14="http://schemas.microsoft.com/office/powerpoint/2010/main" val="1293276038"/>
              </p:ext>
            </p:extLst>
          </p:nvPr>
        </p:nvGraphicFramePr>
        <p:xfrm>
          <a:off x="131599" y="1667963"/>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603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045EF-A999-1480-DA3C-019CDBCC4DC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7CA3DF4-1A12-0D26-108F-963024D86E20}"/>
              </a:ext>
            </a:extLst>
          </p:cNvPr>
          <p:cNvSpPr>
            <a:spLocks noGrp="1"/>
          </p:cNvSpPr>
          <p:nvPr>
            <p:ph type="title"/>
          </p:nvPr>
        </p:nvSpPr>
        <p:spPr>
          <a:xfrm>
            <a:off x="588963" y="620714"/>
            <a:ext cx="11012488" cy="863599"/>
          </a:xfrm>
        </p:spPr>
        <p:txBody>
          <a:bodyPr anchor="t">
            <a:normAutofit/>
          </a:bodyPr>
          <a:lstStyle/>
          <a:p>
            <a:r>
              <a:rPr lang="en-US"/>
              <a:t>Conclusion</a:t>
            </a:r>
          </a:p>
        </p:txBody>
      </p:sp>
      <p:sp>
        <p:nvSpPr>
          <p:cNvPr id="5" name="Pladsholder til dato 4">
            <a:extLst>
              <a:ext uri="{FF2B5EF4-FFF2-40B4-BE49-F238E27FC236}">
                <a16:creationId xmlns:a16="http://schemas.microsoft.com/office/drawing/2014/main" id="{CF2F2783-6F8E-00E8-4A4B-DAF2FAD78F27}"/>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endParaRPr lang="en-US"/>
          </a:p>
        </p:txBody>
      </p:sp>
      <p:sp>
        <p:nvSpPr>
          <p:cNvPr id="6" name="Pladsholder til slidenummer 5">
            <a:extLst>
              <a:ext uri="{FF2B5EF4-FFF2-40B4-BE49-F238E27FC236}">
                <a16:creationId xmlns:a16="http://schemas.microsoft.com/office/drawing/2014/main" id="{5CDC6A6C-252E-1E49-3314-E21C7E892F67}"/>
              </a:ext>
            </a:extLst>
          </p:cNvPr>
          <p:cNvSpPr>
            <a:spLocks noGrp="1"/>
          </p:cNvSpPr>
          <p:nvPr>
            <p:ph type="sldNum" sz="quarter" idx="12"/>
          </p:nvPr>
        </p:nvSpPr>
        <p:spPr>
          <a:xfrm>
            <a:off x="11219691" y="85745"/>
            <a:ext cx="381759" cy="176797"/>
          </a:xfrm>
        </p:spPr>
        <p:txBody>
          <a:bodyPr anchor="b">
            <a:normAutofit/>
          </a:bodyPr>
          <a:lstStyle/>
          <a:p>
            <a:pPr>
              <a:spcAft>
                <a:spcPts val="600"/>
              </a:spcAft>
            </a:pPr>
            <a:r>
              <a:rPr lang="en-US"/>
              <a:t>23</a:t>
            </a:r>
          </a:p>
        </p:txBody>
      </p:sp>
      <p:graphicFrame>
        <p:nvGraphicFramePr>
          <p:cNvPr id="10" name="Content Placeholder 6">
            <a:extLst>
              <a:ext uri="{FF2B5EF4-FFF2-40B4-BE49-F238E27FC236}">
                <a16:creationId xmlns:a16="http://schemas.microsoft.com/office/drawing/2014/main" id="{23E5716D-F2B3-F1C0-4108-6EE2CB1EEAEE}"/>
              </a:ext>
            </a:extLst>
          </p:cNvPr>
          <p:cNvGraphicFramePr>
            <a:graphicFrameLocks noGrp="1"/>
          </p:cNvGraphicFramePr>
          <p:nvPr>
            <p:ph idx="1"/>
            <p:extLst>
              <p:ext uri="{D42A27DB-BD31-4B8C-83A1-F6EECF244321}">
                <p14:modId xmlns:p14="http://schemas.microsoft.com/office/powerpoint/2010/main" val="1598843103"/>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8951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A34FB5-4D54-E589-FB46-35BEE0F1F1D0}"/>
              </a:ext>
            </a:extLst>
          </p:cNvPr>
          <p:cNvSpPr>
            <a:spLocks noGrp="1"/>
          </p:cNvSpPr>
          <p:nvPr>
            <p:ph type="title"/>
          </p:nvPr>
        </p:nvSpPr>
        <p:spPr>
          <a:xfrm>
            <a:off x="588963" y="620714"/>
            <a:ext cx="11012488" cy="863599"/>
          </a:xfrm>
        </p:spPr>
        <p:txBody>
          <a:bodyPr anchor="t">
            <a:normAutofit/>
          </a:bodyPr>
          <a:lstStyle/>
          <a:p>
            <a:r>
              <a:rPr lang="da-DK"/>
              <a:t>Future </a:t>
            </a:r>
            <a:r>
              <a:rPr lang="da-DK" err="1"/>
              <a:t>work</a:t>
            </a:r>
            <a:endParaRPr lang="da-DK"/>
          </a:p>
          <a:p>
            <a:endParaRPr lang="da-DK"/>
          </a:p>
        </p:txBody>
      </p:sp>
      <p:sp>
        <p:nvSpPr>
          <p:cNvPr id="5" name="Pladsholder til dato 4">
            <a:extLst>
              <a:ext uri="{FF2B5EF4-FFF2-40B4-BE49-F238E27FC236}">
                <a16:creationId xmlns:a16="http://schemas.microsoft.com/office/drawing/2014/main" id="{3F1505E7-176B-6AA1-CFAD-A5BC76A4A910}"/>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p>
        </p:txBody>
      </p:sp>
      <p:sp>
        <p:nvSpPr>
          <p:cNvPr id="6" name="Pladsholder til slidenummer 5">
            <a:extLst>
              <a:ext uri="{FF2B5EF4-FFF2-40B4-BE49-F238E27FC236}">
                <a16:creationId xmlns:a16="http://schemas.microsoft.com/office/drawing/2014/main" id="{417F32CE-843E-8EFA-DA49-8201F0DC40E2}"/>
              </a:ext>
            </a:extLst>
          </p:cNvPr>
          <p:cNvSpPr>
            <a:spLocks noGrp="1"/>
          </p:cNvSpPr>
          <p:nvPr>
            <p:ph type="sldNum" sz="quarter" idx="12"/>
          </p:nvPr>
        </p:nvSpPr>
        <p:spPr>
          <a:xfrm>
            <a:off x="11219691" y="85745"/>
            <a:ext cx="381759" cy="176797"/>
          </a:xfrm>
        </p:spPr>
        <p:txBody>
          <a:bodyPr anchor="b">
            <a:normAutofit/>
          </a:bodyPr>
          <a:lstStyle/>
          <a:p>
            <a:pPr>
              <a:spcAft>
                <a:spcPts val="600"/>
              </a:spcAft>
            </a:pPr>
            <a:r>
              <a:rPr lang="en-GB"/>
              <a:t>24</a:t>
            </a:r>
          </a:p>
        </p:txBody>
      </p:sp>
      <p:graphicFrame>
        <p:nvGraphicFramePr>
          <p:cNvPr id="8" name="Pladsholder til indhold 2">
            <a:extLst>
              <a:ext uri="{FF2B5EF4-FFF2-40B4-BE49-F238E27FC236}">
                <a16:creationId xmlns:a16="http://schemas.microsoft.com/office/drawing/2014/main" id="{A291D605-0FC2-8CA2-4394-BE4671F86FD0}"/>
              </a:ext>
            </a:extLst>
          </p:cNvPr>
          <p:cNvGraphicFramePr>
            <a:graphicFrameLocks noGrp="1"/>
          </p:cNvGraphicFramePr>
          <p:nvPr>
            <p:ph idx="1"/>
            <p:extLst>
              <p:ext uri="{D42A27DB-BD31-4B8C-83A1-F6EECF244321}">
                <p14:modId xmlns:p14="http://schemas.microsoft.com/office/powerpoint/2010/main" val="854898902"/>
              </p:ext>
            </p:extLst>
          </p:nvPr>
        </p:nvGraphicFramePr>
        <p:xfrm>
          <a:off x="588963" y="1628775"/>
          <a:ext cx="11012488" cy="467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7110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D16692-0ABC-759D-A5F1-EB7C676AF50A}"/>
              </a:ext>
            </a:extLst>
          </p:cNvPr>
          <p:cNvSpPr>
            <a:spLocks noGrp="1"/>
          </p:cNvSpPr>
          <p:nvPr>
            <p:ph type="title"/>
          </p:nvPr>
        </p:nvSpPr>
        <p:spPr>
          <a:xfrm>
            <a:off x="588963" y="620714"/>
            <a:ext cx="11012488" cy="863599"/>
          </a:xfrm>
        </p:spPr>
        <p:txBody>
          <a:bodyPr anchor="t">
            <a:normAutofit/>
          </a:bodyPr>
          <a:lstStyle/>
          <a:p>
            <a:r>
              <a:rPr lang="en-US"/>
              <a:t>Thank you</a:t>
            </a:r>
          </a:p>
        </p:txBody>
      </p:sp>
      <p:sp>
        <p:nvSpPr>
          <p:cNvPr id="3" name="Pladsholder til indhold 2">
            <a:extLst>
              <a:ext uri="{FF2B5EF4-FFF2-40B4-BE49-F238E27FC236}">
                <a16:creationId xmlns:a16="http://schemas.microsoft.com/office/drawing/2014/main" id="{0E7F650F-0C42-3656-D8EB-30E5D3A07B1E}"/>
              </a:ext>
            </a:extLst>
          </p:cNvPr>
          <p:cNvSpPr>
            <a:spLocks noGrp="1"/>
          </p:cNvSpPr>
          <p:nvPr>
            <p:ph idx="1"/>
          </p:nvPr>
        </p:nvSpPr>
        <p:spPr>
          <a:xfrm>
            <a:off x="588963" y="1628775"/>
            <a:ext cx="11012488" cy="4673600"/>
          </a:xfrm>
        </p:spPr>
        <p:txBody>
          <a:bodyPr vert="horz" lIns="0" tIns="0" rIns="0" bIns="0" rtlCol="0">
            <a:normAutofit/>
          </a:bodyPr>
          <a:lstStyle/>
          <a:p>
            <a:pPr marL="359410" indent="-359410"/>
            <a:r>
              <a:rPr lang="en-US" b="1"/>
              <a:t>What we learned:</a:t>
            </a:r>
          </a:p>
          <a:p>
            <a:pPr marL="718548" lvl="1" indent="-359410"/>
            <a:r>
              <a:rPr lang="en-US" sz="2400"/>
              <a:t>3D printing</a:t>
            </a:r>
          </a:p>
          <a:p>
            <a:pPr marL="718548" lvl="1" indent="-359410"/>
            <a:r>
              <a:rPr lang="en-US" sz="2400"/>
              <a:t>Using Arduino with accelerometer</a:t>
            </a:r>
          </a:p>
          <a:p>
            <a:pPr marL="718548" lvl="1" indent="-359410"/>
            <a:r>
              <a:rPr lang="en-US" sz="2400"/>
              <a:t>Coding in Java</a:t>
            </a:r>
          </a:p>
          <a:p>
            <a:pPr marL="718548" lvl="1" indent="-359410"/>
            <a:r>
              <a:rPr lang="en-US" sz="2400"/>
              <a:t>Feedback modelling</a:t>
            </a:r>
          </a:p>
          <a:p>
            <a:pPr marL="718548" lvl="1" indent="-359410"/>
            <a:r>
              <a:rPr lang="en-US" sz="2400"/>
              <a:t>Conducting user studies</a:t>
            </a:r>
          </a:p>
        </p:txBody>
      </p:sp>
      <p:sp>
        <p:nvSpPr>
          <p:cNvPr id="5" name="Pladsholder til dato 4">
            <a:extLst>
              <a:ext uri="{FF2B5EF4-FFF2-40B4-BE49-F238E27FC236}">
                <a16:creationId xmlns:a16="http://schemas.microsoft.com/office/drawing/2014/main" id="{CC2F9C34-9316-7D1D-78D0-E27E49020C70}"/>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endParaRPr lang="en-US"/>
          </a:p>
        </p:txBody>
      </p:sp>
      <p:sp>
        <p:nvSpPr>
          <p:cNvPr id="6" name="Pladsholder til slidenummer 5">
            <a:extLst>
              <a:ext uri="{FF2B5EF4-FFF2-40B4-BE49-F238E27FC236}">
                <a16:creationId xmlns:a16="http://schemas.microsoft.com/office/drawing/2014/main" id="{E431A5DC-849C-F927-6A19-4F680C87805F}"/>
              </a:ext>
            </a:extLst>
          </p:cNvPr>
          <p:cNvSpPr>
            <a:spLocks noGrp="1"/>
          </p:cNvSpPr>
          <p:nvPr>
            <p:ph type="sldNum" sz="quarter" idx="12"/>
          </p:nvPr>
        </p:nvSpPr>
        <p:spPr>
          <a:xfrm>
            <a:off x="11219691" y="85745"/>
            <a:ext cx="381759" cy="176797"/>
          </a:xfrm>
        </p:spPr>
        <p:txBody>
          <a:bodyPr anchor="b">
            <a:normAutofit/>
          </a:bodyPr>
          <a:lstStyle/>
          <a:p>
            <a:pPr>
              <a:spcAft>
                <a:spcPts val="600"/>
              </a:spcAft>
            </a:pPr>
            <a:r>
              <a:rPr lang="en-US"/>
              <a:t>25</a:t>
            </a:r>
          </a:p>
        </p:txBody>
      </p:sp>
      <p:pic>
        <p:nvPicPr>
          <p:cNvPr id="8" name="Graphic 7" descr="Brain in head with solid fill">
            <a:extLst>
              <a:ext uri="{FF2B5EF4-FFF2-40B4-BE49-F238E27FC236}">
                <a16:creationId xmlns:a16="http://schemas.microsoft.com/office/drawing/2014/main" id="{7FDC2252-B711-D627-5432-0B2F2A74166E}"/>
              </a:ext>
            </a:extLst>
          </p:cNvPr>
          <p:cNvPicPr>
            <a:picLocks noChangeAspect="1"/>
          </p:cNvPicPr>
          <p:nvPr/>
        </p:nvPicPr>
        <p:blipFill>
          <a:blip>
            <a:extLst>
              <a:ext uri="{96DAC541-7B7A-43D3-8B79-37D633B846F1}">
                <asvg:svgBlip xmlns:asvg="http://schemas.microsoft.com/office/drawing/2016/SVG/main"/>
              </a:ext>
            </a:extLst>
          </a:blip>
          <a:stretch>
            <a:fillRect/>
          </a:stretch>
        </p:blipFill>
        <p:spPr>
          <a:xfrm>
            <a:off x="6860341" y="1153885"/>
            <a:ext cx="4550229" cy="4550229"/>
          </a:xfrm>
          <a:prstGeom prst="rect">
            <a:avLst/>
          </a:prstGeom>
        </p:spPr>
      </p:pic>
    </p:spTree>
    <p:extLst>
      <p:ext uri="{BB962C8B-B14F-4D97-AF65-F5344CB8AC3E}">
        <p14:creationId xmlns:p14="http://schemas.microsoft.com/office/powerpoint/2010/main" val="3978997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7DE31FAA-6F36-9100-8ACB-51A349DB7EC2}"/>
              </a:ext>
            </a:extLst>
          </p:cNvPr>
          <p:cNvSpPr>
            <a:spLocks noGrp="1"/>
          </p:cNvSpPr>
          <p:nvPr>
            <p:ph type="dt" sz="half" idx="10"/>
          </p:nvPr>
        </p:nvSpPr>
        <p:spPr/>
        <p:txBody>
          <a:bodyPr/>
          <a:lstStyle/>
          <a:p>
            <a:r>
              <a:rPr lang="en-GB"/>
              <a:t>28/06/2024</a:t>
            </a:r>
          </a:p>
        </p:txBody>
      </p:sp>
      <p:sp>
        <p:nvSpPr>
          <p:cNvPr id="4" name="Title 3">
            <a:extLst>
              <a:ext uri="{FF2B5EF4-FFF2-40B4-BE49-F238E27FC236}">
                <a16:creationId xmlns:a16="http://schemas.microsoft.com/office/drawing/2014/main" id="{3F7C490C-7CAF-5B7A-777E-3DFE004E7B27}"/>
              </a:ext>
            </a:extLst>
          </p:cNvPr>
          <p:cNvSpPr>
            <a:spLocks noGrp="1"/>
          </p:cNvSpPr>
          <p:nvPr>
            <p:ph type="title"/>
          </p:nvPr>
        </p:nvSpPr>
        <p:spPr/>
        <p:txBody>
          <a:bodyPr/>
          <a:lstStyle/>
          <a:p>
            <a:pPr marL="0" marR="0" indent="0" defTabSz="914400" rtl="0" eaLnBrk="1" fontAlgn="auto" latinLnBrk="0" hangingPunct="1">
              <a:lnSpc>
                <a:spcPct val="83000"/>
              </a:lnSpc>
              <a:spcBef>
                <a:spcPct val="0"/>
              </a:spcBef>
              <a:spcAft>
                <a:spcPts val="0"/>
              </a:spcAft>
              <a:tabLst/>
            </a:pPr>
            <a:r>
              <a:rPr lang="en-GB" sz="9600" b="1" spc="60" baseline="0">
                <a:solidFill>
                  <a:schemeClr val="bg1"/>
                </a:solidFill>
                <a:latin typeface="Microsoft New Tai Lue"/>
              </a:rPr>
              <a:t>Questions </a:t>
            </a:r>
            <a:r>
              <a:rPr lang="en-GB" sz="9600" b="0" spc="60" baseline="0">
                <a:solidFill>
                  <a:schemeClr val="bg1"/>
                </a:solidFill>
                <a:latin typeface="Microsoft New Tai Lue"/>
              </a:rPr>
              <a:t>&amp; </a:t>
            </a:r>
            <a:br>
              <a:rPr lang="en-GB" sz="9600" b="0" spc="60" baseline="0">
                <a:solidFill>
                  <a:schemeClr val="bg1"/>
                </a:solidFill>
                <a:latin typeface="Microsoft New Tai Lue"/>
              </a:rPr>
            </a:br>
            <a:r>
              <a:rPr lang="en-GB" sz="9600" b="0" spc="60" baseline="0">
                <a:solidFill>
                  <a:schemeClr val="bg1"/>
                </a:solidFill>
                <a:latin typeface="Microsoft New Tai Lue"/>
              </a:rPr>
              <a:t>comments?</a:t>
            </a:r>
          </a:p>
        </p:txBody>
      </p:sp>
      <p:sp>
        <p:nvSpPr>
          <p:cNvPr id="7" name="Slide Number Placeholder 6">
            <a:extLst>
              <a:ext uri="{FF2B5EF4-FFF2-40B4-BE49-F238E27FC236}">
                <a16:creationId xmlns:a16="http://schemas.microsoft.com/office/drawing/2014/main" id="{FA23AE76-1745-AB53-5911-086EB4A01A4E}"/>
              </a:ext>
            </a:extLst>
          </p:cNvPr>
          <p:cNvSpPr>
            <a:spLocks noGrp="1"/>
          </p:cNvSpPr>
          <p:nvPr>
            <p:ph type="sldNum" sz="quarter" idx="12"/>
          </p:nvPr>
        </p:nvSpPr>
        <p:spPr/>
        <p:txBody>
          <a:bodyPr/>
          <a:lstStyle/>
          <a:p>
            <a:r>
              <a:rPr lang="en-GB"/>
              <a:t>26</a:t>
            </a:r>
          </a:p>
        </p:txBody>
      </p:sp>
    </p:spTree>
    <p:extLst>
      <p:ext uri="{BB962C8B-B14F-4D97-AF65-F5344CB8AC3E}">
        <p14:creationId xmlns:p14="http://schemas.microsoft.com/office/powerpoint/2010/main" val="1763571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9A842A4-F50B-47ED-1675-27C88CB6EF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B7B7D66-F54E-EC06-4FEC-2F8033979E5E}"/>
              </a:ext>
            </a:extLst>
          </p:cNvPr>
          <p:cNvSpPr>
            <a:spLocks noGrp="1"/>
          </p:cNvSpPr>
          <p:nvPr>
            <p:ph type="title"/>
          </p:nvPr>
        </p:nvSpPr>
        <p:spPr/>
        <p:txBody>
          <a:bodyPr/>
          <a:lstStyle/>
          <a:p>
            <a:r>
              <a:rPr lang="en-GB"/>
              <a:t>Questions for Waseem</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428D620-8287-22BA-6611-9FA50B3E1CE0}"/>
                  </a:ext>
                </a:extLst>
              </p:cNvPr>
              <p:cNvSpPr>
                <a:spLocks noGrp="1"/>
              </p:cNvSpPr>
              <p:nvPr>
                <p:ph idx="1"/>
              </p:nvPr>
            </p:nvSpPr>
            <p:spPr/>
            <p:txBody>
              <a:bodyPr/>
              <a:lstStyle/>
              <a:p>
                <a:r>
                  <a:rPr lang="en-GB"/>
                  <a:t>Result of user studies: you also talked about </a:t>
                </a:r>
                <a:r>
                  <a:rPr lang="en-GB" i="1" u="sng"/>
                  <a:t>standard deviation </a:t>
                </a:r>
                <a:r>
                  <a:rPr lang="en-GB"/>
                  <a:t>and </a:t>
                </a:r>
                <a:r>
                  <a:rPr lang="en-GB" i="1" u="sng"/>
                  <a:t>boxplot</a:t>
                </a:r>
                <a:r>
                  <a:rPr lang="en-GB"/>
                  <a:t>, but in out thesis we only did mean. Do you want us to prepare that? </a:t>
                </a:r>
              </a:p>
              <a:p>
                <a:pPr lvl="1"/>
                <a:r>
                  <a:rPr lang="en-GB"/>
                  <a:t>If yes, should it be in original PowerPoint or as extra if we have more time?</a:t>
                </a:r>
              </a:p>
              <a:p>
                <a:r>
                  <a:rPr lang="en-GB"/>
                  <a:t>We want to make </a:t>
                </a:r>
                <a:r>
                  <a:rPr lang="en-GB" i="1" u="sng"/>
                  <a:t>extra slides</a:t>
                </a:r>
                <a:r>
                  <a:rPr lang="en-GB"/>
                  <a:t>, in case we talk really fast during the presentation. Do you have any suggestions for those?</a:t>
                </a:r>
              </a:p>
              <a:p>
                <a:r>
                  <a:rPr lang="en-GB" i="1" u="sng"/>
                  <a:t>Similar and difference reference</a:t>
                </a:r>
                <a:r>
                  <a:rPr lang="en-GB"/>
                  <a:t> -&gt; we forgot to write about it in report, but should we mention it in presentation?</a:t>
                </a:r>
              </a:p>
              <a:p>
                <a:pPr lvl="2"/>
                <a14:m>
                  <m:oMath xmlns:m="http://schemas.openxmlformats.org/officeDocument/2006/math">
                    <m:r>
                      <a:rPr lang="da-DK" b="0" i="1" smtClean="0">
                        <a:latin typeface="Cambria Math" panose="02040503050406030204" pitchFamily="18" charset="0"/>
                      </a:rPr>
                      <m:t>𝑆𝑖</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𝑚</m:t>
                        </m:r>
                      </m:e>
                      <m:sub>
                        <m:r>
                          <a:rPr lang="da-DK" b="0" i="1" smtClean="0">
                            <a:latin typeface="Cambria Math" panose="02040503050406030204" pitchFamily="18" charset="0"/>
                          </a:rPr>
                          <m:t>𝑟𝑒𝑓</m:t>
                        </m:r>
                      </m:sub>
                    </m:sSub>
                  </m:oMath>
                </a14:m>
                <a:r>
                  <a:rPr lang="en-GB"/>
                  <a:t> = similar reference  og </a:t>
                </a:r>
                <a14:m>
                  <m:oMath xmlns:m="http://schemas.openxmlformats.org/officeDocument/2006/math">
                    <m:r>
                      <a:rPr lang="da-DK" b="0" i="1" smtClean="0">
                        <a:latin typeface="Cambria Math" panose="02040503050406030204" pitchFamily="18" charset="0"/>
                      </a:rPr>
                      <m:t>𝑑𝑖𝑓</m:t>
                    </m:r>
                    <m:sSub>
                      <m:sSubPr>
                        <m:ctrlPr>
                          <a:rPr lang="da-DK" b="0" i="1" smtClean="0">
                            <a:latin typeface="Cambria Math" panose="02040503050406030204" pitchFamily="18" charset="0"/>
                          </a:rPr>
                        </m:ctrlPr>
                      </m:sSubPr>
                      <m:e>
                        <m:r>
                          <a:rPr lang="da-DK" b="0" i="1" smtClean="0">
                            <a:latin typeface="Cambria Math" panose="02040503050406030204" pitchFamily="18" charset="0"/>
                          </a:rPr>
                          <m:t>𝑓</m:t>
                        </m:r>
                      </m:e>
                      <m:sub>
                        <m:r>
                          <a:rPr lang="da-DK" b="0" i="1" smtClean="0">
                            <a:latin typeface="Cambria Math" panose="02040503050406030204" pitchFamily="18" charset="0"/>
                          </a:rPr>
                          <m:t>𝑟𝑒𝑓</m:t>
                        </m:r>
                      </m:sub>
                    </m:sSub>
                  </m:oMath>
                </a14:m>
                <a:r>
                  <a:rPr lang="en-GB"/>
                  <a:t> = difference reference </a:t>
                </a:r>
              </a:p>
              <a:p>
                <a:r>
                  <a:rPr lang="en-GB"/>
                  <a:t>For </a:t>
                </a:r>
                <a:r>
                  <a:rPr lang="en-GB" i="1" u="sng"/>
                  <a:t>individual questions</a:t>
                </a:r>
                <a:r>
                  <a:rPr lang="en-GB"/>
                  <a:t>, is one of us being sent out? Do we get our </a:t>
                </a:r>
                <a:r>
                  <a:rPr lang="en-GB" i="1" u="sng"/>
                  <a:t>grades</a:t>
                </a:r>
                <a:r>
                  <a:rPr lang="en-GB"/>
                  <a:t> at the same time?</a:t>
                </a:r>
              </a:p>
              <a:p>
                <a:r>
                  <a:rPr lang="en-GB"/>
                  <a:t>Can you show us the meeting room?</a:t>
                </a:r>
              </a:p>
              <a:p>
                <a:pPr lvl="2"/>
                <a:endParaRPr lang="en-GB"/>
              </a:p>
              <a:p>
                <a:endParaRPr lang="en-GB"/>
              </a:p>
              <a:p>
                <a:pPr lvl="2"/>
                <a:endParaRPr lang="en-GB"/>
              </a:p>
            </p:txBody>
          </p:sp>
        </mc:Choice>
        <mc:Fallback>
          <p:sp>
            <p:nvSpPr>
              <p:cNvPr id="5" name="Content Placeholder 4">
                <a:extLst>
                  <a:ext uri="{FF2B5EF4-FFF2-40B4-BE49-F238E27FC236}">
                    <a16:creationId xmlns:a16="http://schemas.microsoft.com/office/drawing/2014/main" id="{6428D620-8287-22BA-6611-9FA50B3E1CE0}"/>
                  </a:ext>
                </a:extLst>
              </p:cNvPr>
              <p:cNvSpPr>
                <a:spLocks noGrp="1" noRot="1" noChangeAspect="1" noMove="1" noResize="1" noEditPoints="1" noAdjustHandles="1" noChangeArrowheads="1" noChangeShapeType="1" noTextEdit="1"/>
              </p:cNvSpPr>
              <p:nvPr>
                <p:ph idx="1"/>
              </p:nvPr>
            </p:nvSpPr>
            <p:spPr>
              <a:blipFill>
                <a:blip r:embed="rId3"/>
                <a:stretch>
                  <a:fillRect l="-1613" t="-2439" r="-1613" b="-8130"/>
                </a:stretch>
              </a:blipFill>
            </p:spPr>
            <p:txBody>
              <a:bodyPr/>
              <a:lstStyle/>
              <a:p>
                <a:r>
                  <a:rPr lang="en-DK">
                    <a:noFill/>
                  </a:rPr>
                  <a:t> </a:t>
                </a:r>
              </a:p>
            </p:txBody>
          </p:sp>
        </mc:Fallback>
      </mc:AlternateContent>
      <p:sp>
        <p:nvSpPr>
          <p:cNvPr id="2" name="Date Placeholder 1">
            <a:extLst>
              <a:ext uri="{FF2B5EF4-FFF2-40B4-BE49-F238E27FC236}">
                <a16:creationId xmlns:a16="http://schemas.microsoft.com/office/drawing/2014/main" id="{98111B6C-2052-6B43-B4A8-9C0C5D2AB7AB}"/>
              </a:ext>
            </a:extLst>
          </p:cNvPr>
          <p:cNvSpPr>
            <a:spLocks noGrp="1"/>
          </p:cNvSpPr>
          <p:nvPr>
            <p:ph type="dt" sz="half" idx="10"/>
          </p:nvPr>
        </p:nvSpPr>
        <p:spPr/>
        <p:txBody>
          <a:bodyPr/>
          <a:lstStyle/>
          <a:p>
            <a:fld id="{DD0E0F33-965B-4006-BF25-D26E1C84904D}" type="datetime1">
              <a:rPr lang="en-GB" smtClean="0"/>
              <a:t>26/06/2024</a:t>
            </a:fld>
            <a:endParaRPr lang="en-GB"/>
          </a:p>
        </p:txBody>
      </p:sp>
      <p:sp>
        <p:nvSpPr>
          <p:cNvPr id="3" name="Slide Number Placeholder 2">
            <a:extLst>
              <a:ext uri="{FF2B5EF4-FFF2-40B4-BE49-F238E27FC236}">
                <a16:creationId xmlns:a16="http://schemas.microsoft.com/office/drawing/2014/main" id="{CE25D4E6-BE65-1EC7-6150-E2BB00FD9EE1}"/>
              </a:ext>
            </a:extLst>
          </p:cNvPr>
          <p:cNvSpPr>
            <a:spLocks noGrp="1"/>
          </p:cNvSpPr>
          <p:nvPr>
            <p:ph type="sldNum" sz="quarter" idx="12"/>
          </p:nvPr>
        </p:nvSpPr>
        <p:spPr/>
        <p:txBody>
          <a:bodyPr/>
          <a:lstStyle/>
          <a:p>
            <a:fld id="{091A926C-488A-4E3E-9C21-57CAA120E114}" type="slidenum">
              <a:rPr lang="en-GB" smtClean="0"/>
              <a:t>28</a:t>
            </a:fld>
            <a:endParaRPr lang="en-GB"/>
          </a:p>
        </p:txBody>
      </p:sp>
    </p:spTree>
    <p:extLst>
      <p:ext uri="{BB962C8B-B14F-4D97-AF65-F5344CB8AC3E}">
        <p14:creationId xmlns:p14="http://schemas.microsoft.com/office/powerpoint/2010/main" val="1275462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45D791-CCB3-1E41-9275-846295D53DCF}"/>
              </a:ext>
            </a:extLst>
          </p:cNvPr>
          <p:cNvSpPr>
            <a:spLocks noGrp="1"/>
          </p:cNvSpPr>
          <p:nvPr>
            <p:ph type="title"/>
          </p:nvPr>
        </p:nvSpPr>
        <p:spPr>
          <a:xfrm>
            <a:off x="588963" y="620714"/>
            <a:ext cx="11012488" cy="863599"/>
          </a:xfrm>
        </p:spPr>
        <p:txBody>
          <a:bodyPr anchor="t">
            <a:normAutofit/>
          </a:bodyPr>
          <a:lstStyle/>
          <a:p>
            <a:r>
              <a:rPr lang="en-US"/>
              <a:t>Introduction &amp; motivation  </a:t>
            </a:r>
          </a:p>
        </p:txBody>
      </p:sp>
      <p:sp>
        <p:nvSpPr>
          <p:cNvPr id="2" name="Date Placeholder 1">
            <a:extLst>
              <a:ext uri="{FF2B5EF4-FFF2-40B4-BE49-F238E27FC236}">
                <a16:creationId xmlns:a16="http://schemas.microsoft.com/office/drawing/2014/main" id="{CB3716D6-12A9-6848-9732-186C35C727AC}"/>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endParaRPr lang="en-US"/>
          </a:p>
        </p:txBody>
      </p:sp>
      <p:sp>
        <p:nvSpPr>
          <p:cNvPr id="3" name="Slide Number Placeholder 2">
            <a:extLst>
              <a:ext uri="{FF2B5EF4-FFF2-40B4-BE49-F238E27FC236}">
                <a16:creationId xmlns:a16="http://schemas.microsoft.com/office/drawing/2014/main" id="{2A59EDD3-1818-064E-95C1-FCEF1BC9CCB9}"/>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US" smtClean="0"/>
              <a:pPr>
                <a:spcAft>
                  <a:spcPts val="600"/>
                </a:spcAft>
              </a:pPr>
              <a:t>3</a:t>
            </a:fld>
            <a:endParaRPr lang="en-US"/>
          </a:p>
        </p:txBody>
      </p:sp>
      <p:graphicFrame>
        <p:nvGraphicFramePr>
          <p:cNvPr id="13" name="Pladsholder til indhold 7">
            <a:extLst>
              <a:ext uri="{FF2B5EF4-FFF2-40B4-BE49-F238E27FC236}">
                <a16:creationId xmlns:a16="http://schemas.microsoft.com/office/drawing/2014/main" id="{823CAC3F-6A90-6245-AAF4-DF459E281789}"/>
              </a:ext>
            </a:extLst>
          </p:cNvPr>
          <p:cNvGraphicFramePr>
            <a:graphicFrameLocks noGrp="1"/>
          </p:cNvGraphicFramePr>
          <p:nvPr>
            <p:ph idx="1"/>
            <p:extLst>
              <p:ext uri="{D42A27DB-BD31-4B8C-83A1-F6EECF244321}">
                <p14:modId xmlns:p14="http://schemas.microsoft.com/office/powerpoint/2010/main" val="464528710"/>
              </p:ext>
            </p:extLst>
          </p:nvPr>
        </p:nvGraphicFramePr>
        <p:xfrm>
          <a:off x="588963" y="1628776"/>
          <a:ext cx="11012488" cy="29805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F825E6D1-A7F4-90E1-7A15-FDB6475920EA}"/>
              </a:ext>
            </a:extLst>
          </p:cNvPr>
          <p:cNvSpPr txBox="1"/>
          <p:nvPr/>
        </p:nvSpPr>
        <p:spPr>
          <a:xfrm>
            <a:off x="3630589" y="5867954"/>
            <a:ext cx="4929235" cy="369332"/>
          </a:xfrm>
          <a:prstGeom prst="rect">
            <a:avLst/>
          </a:prstGeom>
        </p:spPr>
        <p:txBody>
          <a:bodyPr vert="horz" wrap="non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2400" b="0">
                <a:solidFill>
                  <a:schemeClr val="tx1"/>
                </a:solidFill>
                <a:latin typeface="+mn-lt"/>
              </a:rPr>
              <a:t>Visual + auditory + haptic feedback</a:t>
            </a:r>
          </a:p>
        </p:txBody>
      </p:sp>
      <p:pic>
        <p:nvPicPr>
          <p:cNvPr id="14" name="Graphic 13" descr="Artist female with solid fill">
            <a:extLst>
              <a:ext uri="{FF2B5EF4-FFF2-40B4-BE49-F238E27FC236}">
                <a16:creationId xmlns:a16="http://schemas.microsoft.com/office/drawing/2014/main" id="{06E5788C-DBC7-A485-C782-7D0F3FBC29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27991" y="4461848"/>
            <a:ext cx="1136018" cy="1136018"/>
          </a:xfrm>
          <a:prstGeom prst="rect">
            <a:avLst/>
          </a:prstGeom>
        </p:spPr>
      </p:pic>
    </p:spTree>
    <p:extLst>
      <p:ext uri="{BB962C8B-B14F-4D97-AF65-F5344CB8AC3E}">
        <p14:creationId xmlns:p14="http://schemas.microsoft.com/office/powerpoint/2010/main" val="1079576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DE92B-DB76-B03C-4FB3-CB4232BBE1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615C1E-18D4-4104-AD7A-FD7AA8E7A595}"/>
              </a:ext>
            </a:extLst>
          </p:cNvPr>
          <p:cNvSpPr>
            <a:spLocks noGrp="1"/>
          </p:cNvSpPr>
          <p:nvPr>
            <p:ph type="title"/>
          </p:nvPr>
        </p:nvSpPr>
        <p:spPr>
          <a:xfrm>
            <a:off x="588963" y="620714"/>
            <a:ext cx="11012488" cy="863599"/>
          </a:xfrm>
        </p:spPr>
        <p:txBody>
          <a:bodyPr anchor="t">
            <a:normAutofit/>
          </a:bodyPr>
          <a:lstStyle/>
          <a:p>
            <a:r>
              <a:rPr lang="en-GB"/>
              <a:t> </a:t>
            </a:r>
          </a:p>
        </p:txBody>
      </p:sp>
      <p:sp>
        <p:nvSpPr>
          <p:cNvPr id="2" name="Date Placeholder 1">
            <a:extLst>
              <a:ext uri="{FF2B5EF4-FFF2-40B4-BE49-F238E27FC236}">
                <a16:creationId xmlns:a16="http://schemas.microsoft.com/office/drawing/2014/main" id="{F2A487AB-C622-2263-04A8-FEBE87C80D52}"/>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p>
        </p:txBody>
      </p:sp>
      <p:sp>
        <p:nvSpPr>
          <p:cNvPr id="3" name="Slide Number Placeholder 2">
            <a:extLst>
              <a:ext uri="{FF2B5EF4-FFF2-40B4-BE49-F238E27FC236}">
                <a16:creationId xmlns:a16="http://schemas.microsoft.com/office/drawing/2014/main" id="{FED8D13B-A137-3345-A0B5-C6EFE6F1F966}"/>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4</a:t>
            </a:fld>
            <a:endParaRPr lang="en-GB"/>
          </a:p>
        </p:txBody>
      </p:sp>
      <p:grpSp>
        <p:nvGrpSpPr>
          <p:cNvPr id="13" name="Group 12">
            <a:extLst>
              <a:ext uri="{FF2B5EF4-FFF2-40B4-BE49-F238E27FC236}">
                <a16:creationId xmlns:a16="http://schemas.microsoft.com/office/drawing/2014/main" id="{B6B7EDE6-981E-6A35-4904-E4AE8613910C}"/>
              </a:ext>
            </a:extLst>
          </p:cNvPr>
          <p:cNvGrpSpPr/>
          <p:nvPr/>
        </p:nvGrpSpPr>
        <p:grpSpPr>
          <a:xfrm>
            <a:off x="2045099" y="1508721"/>
            <a:ext cx="8010286" cy="4388440"/>
            <a:chOff x="2056608" y="1671820"/>
            <a:chExt cx="8010286" cy="4388440"/>
          </a:xfrm>
        </p:grpSpPr>
        <p:sp>
          <p:nvSpPr>
            <p:cNvPr id="14" name="Freeform 13">
              <a:extLst>
                <a:ext uri="{FF2B5EF4-FFF2-40B4-BE49-F238E27FC236}">
                  <a16:creationId xmlns:a16="http://schemas.microsoft.com/office/drawing/2014/main" id="{FA60C3CF-C561-E8EF-32B1-9736264E6088}"/>
                </a:ext>
              </a:extLst>
            </p:cNvPr>
            <p:cNvSpPr/>
            <p:nvPr/>
          </p:nvSpPr>
          <p:spPr>
            <a:xfrm>
              <a:off x="865505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5" name="Freeform 14">
              <a:extLst>
                <a:ext uri="{FF2B5EF4-FFF2-40B4-BE49-F238E27FC236}">
                  <a16:creationId xmlns:a16="http://schemas.microsoft.com/office/drawing/2014/main" id="{C79B13B9-5D23-DA4F-A85A-D7B74D5D4E3A}"/>
                </a:ext>
              </a:extLst>
            </p:cNvPr>
            <p:cNvSpPr/>
            <p:nvPr/>
          </p:nvSpPr>
          <p:spPr>
            <a:xfrm>
              <a:off x="790416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6" name="Freeform 15">
              <a:extLst>
                <a:ext uri="{FF2B5EF4-FFF2-40B4-BE49-F238E27FC236}">
                  <a16:creationId xmlns:a16="http://schemas.microsoft.com/office/drawing/2014/main" id="{63F5C622-8E52-8E9B-9903-DDC80AE99268}"/>
                </a:ext>
              </a:extLst>
            </p:cNvPr>
            <p:cNvSpPr/>
            <p:nvPr/>
          </p:nvSpPr>
          <p:spPr>
            <a:xfrm>
              <a:off x="5651500" y="2492378"/>
              <a:ext cx="3003549" cy="357354"/>
            </a:xfrm>
            <a:custGeom>
              <a:avLst/>
              <a:gdLst/>
              <a:ahLst/>
              <a:cxnLst/>
              <a:rect l="0" t="0" r="0" b="0"/>
              <a:pathLst>
                <a:path>
                  <a:moveTo>
                    <a:pt x="0" y="0"/>
                  </a:moveTo>
                  <a:lnTo>
                    <a:pt x="0" y="243526"/>
                  </a:lnTo>
                  <a:lnTo>
                    <a:pt x="3003549" y="243526"/>
                  </a:lnTo>
                  <a:lnTo>
                    <a:pt x="3003549"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8" name="Freeform 17">
              <a:extLst>
                <a:ext uri="{FF2B5EF4-FFF2-40B4-BE49-F238E27FC236}">
                  <a16:creationId xmlns:a16="http://schemas.microsoft.com/office/drawing/2014/main" id="{D3DEC444-9C2C-55A0-1599-ACED927C3E90}"/>
                </a:ext>
              </a:extLst>
            </p:cNvPr>
            <p:cNvSpPr/>
            <p:nvPr/>
          </p:nvSpPr>
          <p:spPr>
            <a:xfrm>
              <a:off x="565150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9" name="Freeform 18">
              <a:extLst>
                <a:ext uri="{FF2B5EF4-FFF2-40B4-BE49-F238E27FC236}">
                  <a16:creationId xmlns:a16="http://schemas.microsoft.com/office/drawing/2014/main" id="{46935266-24E8-A4FE-D102-8CABD5D77B7B}"/>
                </a:ext>
              </a:extLst>
            </p:cNvPr>
            <p:cNvSpPr/>
            <p:nvPr/>
          </p:nvSpPr>
          <p:spPr>
            <a:xfrm>
              <a:off x="490061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0" name="Freeform 19">
              <a:extLst>
                <a:ext uri="{FF2B5EF4-FFF2-40B4-BE49-F238E27FC236}">
                  <a16:creationId xmlns:a16="http://schemas.microsoft.com/office/drawing/2014/main" id="{98E6B17A-61AA-B464-0DE2-8A2DD7895CAC}"/>
                </a:ext>
              </a:extLst>
            </p:cNvPr>
            <p:cNvSpPr/>
            <p:nvPr/>
          </p:nvSpPr>
          <p:spPr>
            <a:xfrm>
              <a:off x="5605780" y="2492378"/>
              <a:ext cx="91440" cy="357354"/>
            </a:xfrm>
            <a:custGeom>
              <a:avLst/>
              <a:gdLst/>
              <a:ahLst/>
              <a:cxnLst/>
              <a:rect l="0" t="0" r="0" b="0"/>
              <a:pathLst>
                <a:path>
                  <a:moveTo>
                    <a:pt x="45720" y="0"/>
                  </a:moveTo>
                  <a:lnTo>
                    <a:pt x="4572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1" name="Freeform 20">
              <a:extLst>
                <a:ext uri="{FF2B5EF4-FFF2-40B4-BE49-F238E27FC236}">
                  <a16:creationId xmlns:a16="http://schemas.microsoft.com/office/drawing/2014/main" id="{39079440-2B71-50B5-67D4-926D2F2DBD0D}"/>
                </a:ext>
              </a:extLst>
            </p:cNvPr>
            <p:cNvSpPr/>
            <p:nvPr/>
          </p:nvSpPr>
          <p:spPr>
            <a:xfrm>
              <a:off x="4149725" y="2492378"/>
              <a:ext cx="1501775" cy="357354"/>
            </a:xfrm>
            <a:custGeom>
              <a:avLst/>
              <a:gdLst/>
              <a:ahLst/>
              <a:cxnLst/>
              <a:rect l="0" t="0" r="0" b="0"/>
              <a:pathLst>
                <a:path>
                  <a:moveTo>
                    <a:pt x="1501775" y="0"/>
                  </a:moveTo>
                  <a:lnTo>
                    <a:pt x="1501775"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2" name="Freeform 21">
              <a:extLst>
                <a:ext uri="{FF2B5EF4-FFF2-40B4-BE49-F238E27FC236}">
                  <a16:creationId xmlns:a16="http://schemas.microsoft.com/office/drawing/2014/main" id="{9A131C69-43AB-56A0-5E44-E2BAC9D6CB9C}"/>
                </a:ext>
              </a:extLst>
            </p:cNvPr>
            <p:cNvSpPr/>
            <p:nvPr/>
          </p:nvSpPr>
          <p:spPr>
            <a:xfrm>
              <a:off x="2647950" y="2492378"/>
              <a:ext cx="3003549" cy="357354"/>
            </a:xfrm>
            <a:custGeom>
              <a:avLst/>
              <a:gdLst/>
              <a:ahLst/>
              <a:cxnLst/>
              <a:rect l="0" t="0" r="0" b="0"/>
              <a:pathLst>
                <a:path>
                  <a:moveTo>
                    <a:pt x="3003549" y="0"/>
                  </a:moveTo>
                  <a:lnTo>
                    <a:pt x="3003549"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4" name="Freeform 23">
              <a:extLst>
                <a:ext uri="{FF2B5EF4-FFF2-40B4-BE49-F238E27FC236}">
                  <a16:creationId xmlns:a16="http://schemas.microsoft.com/office/drawing/2014/main" id="{550772C9-8614-74D0-FDAD-A7FA6C8B4DE2}"/>
                </a:ext>
              </a:extLst>
            </p:cNvPr>
            <p:cNvSpPr/>
            <p:nvPr/>
          </p:nvSpPr>
          <p:spPr>
            <a:xfrm>
              <a:off x="4439457" y="1671820"/>
              <a:ext cx="2321297" cy="830665"/>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ln w="28575"/>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 painting project</a:t>
              </a:r>
            </a:p>
          </p:txBody>
        </p:sp>
        <p:sp>
          <p:nvSpPr>
            <p:cNvPr id="26" name="Freeform 25">
              <a:extLst>
                <a:ext uri="{FF2B5EF4-FFF2-40B4-BE49-F238E27FC236}">
                  <a16:creationId xmlns:a16="http://schemas.microsoft.com/office/drawing/2014/main" id="{DB61B5DE-2CC0-A7B7-B249-76DDB3E4BDB8}"/>
                </a:ext>
              </a:extLst>
            </p:cNvPr>
            <p:cNvSpPr/>
            <p:nvPr/>
          </p:nvSpPr>
          <p:spPr>
            <a:xfrm>
              <a:off x="205660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App</a:t>
              </a:r>
            </a:p>
          </p:txBody>
        </p:sp>
        <p:sp>
          <p:nvSpPr>
            <p:cNvPr id="28" name="Freeform 27">
              <a:extLst>
                <a:ext uri="{FF2B5EF4-FFF2-40B4-BE49-F238E27FC236}">
                  <a16:creationId xmlns:a16="http://schemas.microsoft.com/office/drawing/2014/main" id="{C5EE1444-1C91-45E9-CB84-641DA322BAE0}"/>
                </a:ext>
              </a:extLst>
            </p:cNvPr>
            <p:cNvSpPr/>
            <p:nvPr/>
          </p:nvSpPr>
          <p:spPr>
            <a:xfrm>
              <a:off x="363775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Hardware</a:t>
              </a:r>
            </a:p>
          </p:txBody>
        </p:sp>
        <p:sp>
          <p:nvSpPr>
            <p:cNvPr id="30" name="Freeform 29">
              <a:extLst>
                <a:ext uri="{FF2B5EF4-FFF2-40B4-BE49-F238E27FC236}">
                  <a16:creationId xmlns:a16="http://schemas.microsoft.com/office/drawing/2014/main" id="{C5556CDA-16BA-47AE-AF5A-E1BDA51B0057}"/>
                </a:ext>
              </a:extLst>
            </p:cNvPr>
            <p:cNvSpPr/>
            <p:nvPr/>
          </p:nvSpPr>
          <p:spPr>
            <a:xfrm>
              <a:off x="5110165" y="284287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Feedback</a:t>
              </a:r>
            </a:p>
          </p:txBody>
        </p:sp>
        <p:sp>
          <p:nvSpPr>
            <p:cNvPr id="32" name="Freeform 31">
              <a:extLst>
                <a:ext uri="{FF2B5EF4-FFF2-40B4-BE49-F238E27FC236}">
                  <a16:creationId xmlns:a16="http://schemas.microsoft.com/office/drawing/2014/main" id="{8FFA7871-CB6B-9063-6AD5-F58FEEE04C43}"/>
                </a:ext>
              </a:extLst>
            </p:cNvPr>
            <p:cNvSpPr/>
            <p:nvPr/>
          </p:nvSpPr>
          <p:spPr>
            <a:xfrm>
              <a:off x="4333799" y="399162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a:t>
              </a:r>
            </a:p>
          </p:txBody>
        </p:sp>
        <p:sp>
          <p:nvSpPr>
            <p:cNvPr id="34" name="Freeform 33">
              <a:extLst>
                <a:ext uri="{FF2B5EF4-FFF2-40B4-BE49-F238E27FC236}">
                  <a16:creationId xmlns:a16="http://schemas.microsoft.com/office/drawing/2014/main" id="{AB704D7A-E136-A9C6-7813-0EFE13DFB1BB}"/>
                </a:ext>
              </a:extLst>
            </p:cNvPr>
            <p:cNvSpPr/>
            <p:nvPr/>
          </p:nvSpPr>
          <p:spPr>
            <a:xfrm>
              <a:off x="5881214" y="3987327"/>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Auditory</a:t>
              </a:r>
            </a:p>
          </p:txBody>
        </p:sp>
        <p:sp>
          <p:nvSpPr>
            <p:cNvPr id="36" name="Freeform 35">
              <a:extLst>
                <a:ext uri="{FF2B5EF4-FFF2-40B4-BE49-F238E27FC236}">
                  <a16:creationId xmlns:a16="http://schemas.microsoft.com/office/drawing/2014/main" id="{FFF9F8DD-C26D-01DB-5CFC-B314B028B056}"/>
                </a:ext>
              </a:extLst>
            </p:cNvPr>
            <p:cNvSpPr/>
            <p:nvPr/>
          </p:nvSpPr>
          <p:spPr>
            <a:xfrm>
              <a:off x="4286251" y="5280020"/>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Rendering</a:t>
              </a:r>
            </a:p>
          </p:txBody>
        </p:sp>
        <p:sp>
          <p:nvSpPr>
            <p:cNvPr id="38" name="Freeform 37">
              <a:extLst>
                <a:ext uri="{FF2B5EF4-FFF2-40B4-BE49-F238E27FC236}">
                  <a16:creationId xmlns:a16="http://schemas.microsoft.com/office/drawing/2014/main" id="{D590568C-D9B1-CFAA-D62C-C91D68082E12}"/>
                </a:ext>
              </a:extLst>
            </p:cNvPr>
            <p:cNvSpPr/>
            <p:nvPr/>
          </p:nvSpPr>
          <p:spPr>
            <a:xfrm>
              <a:off x="8065693" y="285196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User</a:t>
              </a:r>
              <a:r>
                <a:rPr lang="en-GB" sz="1400" kern="1200"/>
                <a:t> </a:t>
              </a:r>
              <a:r>
                <a:rPr lang="en-GB" sz="1400" b="1" kern="1200"/>
                <a:t>study</a:t>
              </a:r>
            </a:p>
          </p:txBody>
        </p:sp>
        <p:sp>
          <p:nvSpPr>
            <p:cNvPr id="40" name="Freeform 39">
              <a:extLst>
                <a:ext uri="{FF2B5EF4-FFF2-40B4-BE49-F238E27FC236}">
                  <a16:creationId xmlns:a16="http://schemas.microsoft.com/office/drawing/2014/main" id="{D1FBB423-40BA-C801-6E75-67E343D13152}"/>
                </a:ext>
              </a:extLst>
            </p:cNvPr>
            <p:cNvSpPr/>
            <p:nvPr/>
          </p:nvSpPr>
          <p:spPr>
            <a:xfrm>
              <a:off x="7323337"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Realism</a:t>
              </a:r>
            </a:p>
          </p:txBody>
        </p:sp>
        <p:sp>
          <p:nvSpPr>
            <p:cNvPr id="42" name="Freeform 41">
              <a:extLst>
                <a:ext uri="{FF2B5EF4-FFF2-40B4-BE49-F238E27FC236}">
                  <a16:creationId xmlns:a16="http://schemas.microsoft.com/office/drawing/2014/main" id="{809D82EE-8139-F0CC-44C9-55F43DB92917}"/>
                </a:ext>
              </a:extLst>
            </p:cNvPr>
            <p:cNvSpPr/>
            <p:nvPr/>
          </p:nvSpPr>
          <p:spPr>
            <a:xfrm>
              <a:off x="8838170"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Usability</a:t>
              </a:r>
            </a:p>
          </p:txBody>
        </p:sp>
      </p:grpSp>
      <p:cxnSp>
        <p:nvCxnSpPr>
          <p:cNvPr id="50" name="Straight Connector 49">
            <a:extLst>
              <a:ext uri="{FF2B5EF4-FFF2-40B4-BE49-F238E27FC236}">
                <a16:creationId xmlns:a16="http://schemas.microsoft.com/office/drawing/2014/main" id="{1DF82A94-901C-B53E-4947-B4FBAF9885A8}"/>
              </a:ext>
            </a:extLst>
          </p:cNvPr>
          <p:cNvCxnSpPr>
            <a:cxnSpLocks/>
          </p:cNvCxnSpPr>
          <p:nvPr/>
        </p:nvCxnSpPr>
        <p:spPr>
          <a:xfrm>
            <a:off x="2636441" y="3460015"/>
            <a:ext cx="0" cy="1337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9476B41-3056-4E82-6323-BD5EEB5D4069}"/>
              </a:ext>
            </a:extLst>
          </p:cNvPr>
          <p:cNvCxnSpPr>
            <a:cxnSpLocks/>
          </p:cNvCxnSpPr>
          <p:nvPr/>
        </p:nvCxnSpPr>
        <p:spPr>
          <a:xfrm>
            <a:off x="2636441" y="4797287"/>
            <a:ext cx="37544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9D46DE-F4BA-0F3F-D122-04C62566470B}"/>
              </a:ext>
            </a:extLst>
          </p:cNvPr>
          <p:cNvCxnSpPr>
            <a:cxnSpLocks/>
          </p:cNvCxnSpPr>
          <p:nvPr/>
        </p:nvCxnSpPr>
        <p:spPr>
          <a:xfrm>
            <a:off x="4889104" y="4608765"/>
            <a:ext cx="0" cy="5081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9E5380-D49D-3493-799D-FF31206132E3}"/>
              </a:ext>
            </a:extLst>
          </p:cNvPr>
          <p:cNvCxnSpPr>
            <a:cxnSpLocks/>
          </p:cNvCxnSpPr>
          <p:nvPr/>
        </p:nvCxnSpPr>
        <p:spPr>
          <a:xfrm flipV="1">
            <a:off x="6390878" y="4608765"/>
            <a:ext cx="0" cy="188522"/>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580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CFBC6C-B735-9554-86DD-9EF09F9C211D}"/>
              </a:ext>
            </a:extLst>
          </p:cNvPr>
          <p:cNvSpPr>
            <a:spLocks noGrp="1"/>
          </p:cNvSpPr>
          <p:nvPr>
            <p:ph type="title"/>
          </p:nvPr>
        </p:nvSpPr>
        <p:spPr/>
        <p:txBody>
          <a:bodyPr/>
          <a:lstStyle/>
          <a:p>
            <a:r>
              <a:rPr lang="da-DK">
                <a:ea typeface="Open Sans Extrabold"/>
                <a:cs typeface="Microsoft New Tai Lue"/>
              </a:rPr>
              <a:t>Design</a:t>
            </a:r>
            <a:endParaRPr lang="da-DK"/>
          </a:p>
        </p:txBody>
      </p:sp>
      <p:pic>
        <p:nvPicPr>
          <p:cNvPr id="7" name="Content Placeholder 6" descr="A screenshot of a computer&#10;&#10;Description automatically generated">
            <a:extLst>
              <a:ext uri="{FF2B5EF4-FFF2-40B4-BE49-F238E27FC236}">
                <a16:creationId xmlns:a16="http://schemas.microsoft.com/office/drawing/2014/main" id="{8B77C125-3A7B-EE00-858F-4DC1F78E89B5}"/>
              </a:ext>
            </a:extLst>
          </p:cNvPr>
          <p:cNvPicPr>
            <a:picLocks noGrp="1" noChangeAspect="1"/>
          </p:cNvPicPr>
          <p:nvPr>
            <p:ph idx="1"/>
          </p:nvPr>
        </p:nvPicPr>
        <p:blipFill>
          <a:blip/>
          <a:stretch>
            <a:fillRect/>
          </a:stretch>
        </p:blipFill>
        <p:spPr>
          <a:xfrm>
            <a:off x="365611" y="2073476"/>
            <a:ext cx="6495387" cy="4505512"/>
          </a:xfrm>
        </p:spPr>
      </p:pic>
      <p:sp>
        <p:nvSpPr>
          <p:cNvPr id="4" name="Pladsholder til dato 3">
            <a:extLst>
              <a:ext uri="{FF2B5EF4-FFF2-40B4-BE49-F238E27FC236}">
                <a16:creationId xmlns:a16="http://schemas.microsoft.com/office/drawing/2014/main" id="{5CF2A782-02F2-428B-4608-20AFD0188C21}"/>
              </a:ext>
            </a:extLst>
          </p:cNvPr>
          <p:cNvSpPr>
            <a:spLocks noGrp="1"/>
          </p:cNvSpPr>
          <p:nvPr>
            <p:ph type="dt" sz="half" idx="10"/>
          </p:nvPr>
        </p:nvSpPr>
        <p:spPr/>
        <p:txBody>
          <a:bodyPr/>
          <a:lstStyle/>
          <a:p>
            <a:r>
              <a:rPr lang="en-GB"/>
              <a:t>28/06/2024</a:t>
            </a:r>
          </a:p>
        </p:txBody>
      </p:sp>
      <p:sp>
        <p:nvSpPr>
          <p:cNvPr id="5" name="Pladsholder til slidenummer 4">
            <a:extLst>
              <a:ext uri="{FF2B5EF4-FFF2-40B4-BE49-F238E27FC236}">
                <a16:creationId xmlns:a16="http://schemas.microsoft.com/office/drawing/2014/main" id="{513F82B9-EBCC-E48D-F1F0-8AE10EBCD280}"/>
              </a:ext>
            </a:extLst>
          </p:cNvPr>
          <p:cNvSpPr>
            <a:spLocks noGrp="1"/>
          </p:cNvSpPr>
          <p:nvPr>
            <p:ph type="sldNum" sz="quarter" idx="12"/>
          </p:nvPr>
        </p:nvSpPr>
        <p:spPr/>
        <p:txBody>
          <a:bodyPr/>
          <a:lstStyle/>
          <a:p>
            <a:fld id="{091A926C-488A-4E3E-9C21-57CAA120E114}" type="slidenum">
              <a:rPr lang="en-GB" smtClean="0"/>
              <a:t>5</a:t>
            </a:fld>
            <a:endParaRPr lang="en-GB"/>
          </a:p>
        </p:txBody>
      </p:sp>
      <p:sp>
        <p:nvSpPr>
          <p:cNvPr id="9" name="TextBox 8">
            <a:extLst>
              <a:ext uri="{FF2B5EF4-FFF2-40B4-BE49-F238E27FC236}">
                <a16:creationId xmlns:a16="http://schemas.microsoft.com/office/drawing/2014/main" id="{EE63F5D8-E395-1563-C6D0-D33B8F02C7E0}"/>
              </a:ext>
            </a:extLst>
          </p:cNvPr>
          <p:cNvSpPr txBox="1"/>
          <p:nvPr/>
        </p:nvSpPr>
        <p:spPr>
          <a:xfrm>
            <a:off x="7883974" y="2219643"/>
            <a:ext cx="3244478" cy="3693319"/>
          </a:xfrm>
          <a:prstGeom prst="rect">
            <a:avLst/>
          </a:prstGeom>
        </p:spPr>
        <p:txBody>
          <a:bodyPr vert="horz" wrap="none" lIns="0" tIns="0" rIns="0" bIns="0" rtlCol="0" anchor="t" anchorCtr="0">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en-DK" sz="2400" b="1">
                <a:solidFill>
                  <a:schemeClr val="tx1"/>
                </a:solidFill>
                <a:latin typeface="+mn-lt"/>
              </a:rPr>
              <a:t>List of classes:</a:t>
            </a:r>
          </a:p>
          <a:p>
            <a:pPr marL="342900" marR="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lang="en-DK" sz="2400" b="0">
                <a:solidFill>
                  <a:schemeClr val="tx1"/>
                </a:solidFill>
                <a:latin typeface="+mn-lt"/>
              </a:rPr>
              <a:t>MainActivity</a:t>
            </a:r>
          </a:p>
          <a:p>
            <a:pPr marL="342900" marR="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lang="en-DK" sz="2400"/>
              <a:t>DrawingView</a:t>
            </a:r>
          </a:p>
          <a:p>
            <a:pPr marL="342900" marR="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lang="en-DK" sz="2400" b="0">
                <a:solidFill>
                  <a:schemeClr val="tx1"/>
                </a:solidFill>
                <a:latin typeface="+mn-lt"/>
              </a:rPr>
              <a:t>PlayHaptics</a:t>
            </a:r>
          </a:p>
          <a:p>
            <a:pPr marL="342900" marR="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lang="en-DK" sz="2400"/>
              <a:t>PlayMusic</a:t>
            </a:r>
          </a:p>
          <a:p>
            <a:pPr marL="342900" marR="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lang="en-DK" sz="2400" b="0">
                <a:solidFill>
                  <a:schemeClr val="tx1"/>
                </a:solidFill>
                <a:latin typeface="+mn-lt"/>
              </a:rPr>
              <a:t>ControlFeedback</a:t>
            </a:r>
          </a:p>
          <a:p>
            <a:pPr marL="342900" marR="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lang="en-DK" sz="2400"/>
              <a:t>CustomAdapter</a:t>
            </a:r>
          </a:p>
          <a:p>
            <a:pPr marL="342900" marR="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lang="en-DK" sz="2400"/>
              <a:t>CustomBrushAdapter</a:t>
            </a:r>
          </a:p>
          <a:p>
            <a:pPr marL="342900" marR="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r>
              <a:rPr lang="en-DK" sz="2400"/>
              <a:t>CustomColorAdapter</a:t>
            </a:r>
          </a:p>
          <a:p>
            <a:pPr marL="342900" marR="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pPr>
            <a:endParaRPr lang="en-DK" sz="2400" b="0">
              <a:solidFill>
                <a:schemeClr val="tx1"/>
              </a:solidFill>
              <a:latin typeface="+mn-lt"/>
            </a:endParaRPr>
          </a:p>
        </p:txBody>
      </p:sp>
      <p:sp>
        <p:nvSpPr>
          <p:cNvPr id="10" name="Tekstfelt 9">
            <a:extLst>
              <a:ext uri="{FF2B5EF4-FFF2-40B4-BE49-F238E27FC236}">
                <a16:creationId xmlns:a16="http://schemas.microsoft.com/office/drawing/2014/main" id="{83B52F74-58E1-6EB7-F7B6-6ACF22718596}"/>
              </a:ext>
            </a:extLst>
          </p:cNvPr>
          <p:cNvSpPr txBox="1"/>
          <p:nvPr/>
        </p:nvSpPr>
        <p:spPr>
          <a:xfrm>
            <a:off x="588963" y="1484313"/>
            <a:ext cx="2743199" cy="36576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indent="0" algn="l" defTabSz="914400" rtl="0" eaLnBrk="1" fontAlgn="auto" latinLnBrk="0" hangingPunct="1">
              <a:lnSpc>
                <a:spcPct val="100000"/>
              </a:lnSpc>
              <a:spcBef>
                <a:spcPct val="0"/>
              </a:spcBef>
              <a:spcAft>
                <a:spcPts val="0"/>
              </a:spcAft>
              <a:buClrTx/>
              <a:buSzTx/>
              <a:buFontTx/>
              <a:buNone/>
              <a:tabLst/>
            </a:pPr>
            <a:r>
              <a:rPr lang="da-DK" sz="2400">
                <a:cs typeface="Microsoft New Tai Lue"/>
              </a:rPr>
              <a:t>Interface:</a:t>
            </a:r>
            <a:endParaRPr lang="da-DK" sz="2400" b="0">
              <a:solidFill>
                <a:schemeClr val="tx1"/>
              </a:solidFill>
              <a:latin typeface="+mn-lt"/>
            </a:endParaRPr>
          </a:p>
        </p:txBody>
      </p:sp>
    </p:spTree>
    <p:extLst>
      <p:ext uri="{BB962C8B-B14F-4D97-AF65-F5344CB8AC3E}">
        <p14:creationId xmlns:p14="http://schemas.microsoft.com/office/powerpoint/2010/main" val="2403046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5B593-283C-4F8E-817C-43A561377A2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F2573F-7547-A88A-A870-D797AAA643B1}"/>
              </a:ext>
            </a:extLst>
          </p:cNvPr>
          <p:cNvSpPr>
            <a:spLocks noGrp="1"/>
          </p:cNvSpPr>
          <p:nvPr>
            <p:ph type="title"/>
          </p:nvPr>
        </p:nvSpPr>
        <p:spPr>
          <a:xfrm>
            <a:off x="588963" y="620714"/>
            <a:ext cx="11012488" cy="863599"/>
          </a:xfrm>
        </p:spPr>
        <p:txBody>
          <a:bodyPr anchor="t">
            <a:normAutofit/>
          </a:bodyPr>
          <a:lstStyle/>
          <a:p>
            <a:endParaRPr lang="en-GB"/>
          </a:p>
        </p:txBody>
      </p:sp>
      <p:sp>
        <p:nvSpPr>
          <p:cNvPr id="2" name="Date Placeholder 1">
            <a:extLst>
              <a:ext uri="{FF2B5EF4-FFF2-40B4-BE49-F238E27FC236}">
                <a16:creationId xmlns:a16="http://schemas.microsoft.com/office/drawing/2014/main" id="{227FFA39-29D7-9808-FCE1-9AC0BA9CEFFD}"/>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p>
        </p:txBody>
      </p:sp>
      <p:sp>
        <p:nvSpPr>
          <p:cNvPr id="3" name="Slide Number Placeholder 2">
            <a:extLst>
              <a:ext uri="{FF2B5EF4-FFF2-40B4-BE49-F238E27FC236}">
                <a16:creationId xmlns:a16="http://schemas.microsoft.com/office/drawing/2014/main" id="{E654CCE2-F85E-A543-1A37-52E274606B05}"/>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6</a:t>
            </a:fld>
            <a:endParaRPr lang="en-GB"/>
          </a:p>
        </p:txBody>
      </p:sp>
      <p:grpSp>
        <p:nvGrpSpPr>
          <p:cNvPr id="13" name="Group 12">
            <a:extLst>
              <a:ext uri="{FF2B5EF4-FFF2-40B4-BE49-F238E27FC236}">
                <a16:creationId xmlns:a16="http://schemas.microsoft.com/office/drawing/2014/main" id="{905461A4-429D-E52C-85FC-01EFEDF64182}"/>
              </a:ext>
            </a:extLst>
          </p:cNvPr>
          <p:cNvGrpSpPr/>
          <p:nvPr/>
        </p:nvGrpSpPr>
        <p:grpSpPr>
          <a:xfrm>
            <a:off x="2045099" y="2329279"/>
            <a:ext cx="8010286" cy="3567882"/>
            <a:chOff x="2056608" y="2492378"/>
            <a:chExt cx="8010286" cy="3567882"/>
          </a:xfrm>
        </p:grpSpPr>
        <p:sp>
          <p:nvSpPr>
            <p:cNvPr id="14" name="Freeform 13">
              <a:extLst>
                <a:ext uri="{FF2B5EF4-FFF2-40B4-BE49-F238E27FC236}">
                  <a16:creationId xmlns:a16="http://schemas.microsoft.com/office/drawing/2014/main" id="{CF34A181-49DA-7692-37B3-2F4CFBC6F78A}"/>
                </a:ext>
              </a:extLst>
            </p:cNvPr>
            <p:cNvSpPr/>
            <p:nvPr/>
          </p:nvSpPr>
          <p:spPr>
            <a:xfrm>
              <a:off x="865505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5" name="Freeform 14">
              <a:extLst>
                <a:ext uri="{FF2B5EF4-FFF2-40B4-BE49-F238E27FC236}">
                  <a16:creationId xmlns:a16="http://schemas.microsoft.com/office/drawing/2014/main" id="{F76B4718-47D8-EE64-0F67-64138D570B7D}"/>
                </a:ext>
              </a:extLst>
            </p:cNvPr>
            <p:cNvSpPr/>
            <p:nvPr/>
          </p:nvSpPr>
          <p:spPr>
            <a:xfrm>
              <a:off x="790416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6" name="Freeform 15">
              <a:extLst>
                <a:ext uri="{FF2B5EF4-FFF2-40B4-BE49-F238E27FC236}">
                  <a16:creationId xmlns:a16="http://schemas.microsoft.com/office/drawing/2014/main" id="{0B1AAC6B-6346-0E41-7DD1-D3BD30103404}"/>
                </a:ext>
              </a:extLst>
            </p:cNvPr>
            <p:cNvSpPr/>
            <p:nvPr/>
          </p:nvSpPr>
          <p:spPr>
            <a:xfrm>
              <a:off x="5651500" y="2492378"/>
              <a:ext cx="3003549" cy="357354"/>
            </a:xfrm>
            <a:custGeom>
              <a:avLst/>
              <a:gdLst/>
              <a:ahLst/>
              <a:cxnLst/>
              <a:rect l="0" t="0" r="0" b="0"/>
              <a:pathLst>
                <a:path>
                  <a:moveTo>
                    <a:pt x="0" y="0"/>
                  </a:moveTo>
                  <a:lnTo>
                    <a:pt x="0" y="243526"/>
                  </a:lnTo>
                  <a:lnTo>
                    <a:pt x="3003549" y="243526"/>
                  </a:lnTo>
                  <a:lnTo>
                    <a:pt x="3003549"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8" name="Freeform 17">
              <a:extLst>
                <a:ext uri="{FF2B5EF4-FFF2-40B4-BE49-F238E27FC236}">
                  <a16:creationId xmlns:a16="http://schemas.microsoft.com/office/drawing/2014/main" id="{6C4BA824-1D7B-D6CE-AA5F-80FC034F8D82}"/>
                </a:ext>
              </a:extLst>
            </p:cNvPr>
            <p:cNvSpPr/>
            <p:nvPr/>
          </p:nvSpPr>
          <p:spPr>
            <a:xfrm>
              <a:off x="565150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9" name="Freeform 18">
              <a:extLst>
                <a:ext uri="{FF2B5EF4-FFF2-40B4-BE49-F238E27FC236}">
                  <a16:creationId xmlns:a16="http://schemas.microsoft.com/office/drawing/2014/main" id="{90AB5E9E-EA45-873E-3D30-93F9F9146591}"/>
                </a:ext>
              </a:extLst>
            </p:cNvPr>
            <p:cNvSpPr/>
            <p:nvPr/>
          </p:nvSpPr>
          <p:spPr>
            <a:xfrm>
              <a:off x="490061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0" name="Freeform 19">
              <a:extLst>
                <a:ext uri="{FF2B5EF4-FFF2-40B4-BE49-F238E27FC236}">
                  <a16:creationId xmlns:a16="http://schemas.microsoft.com/office/drawing/2014/main" id="{3949826E-B3B3-A2FC-AB6B-75ACD799C28D}"/>
                </a:ext>
              </a:extLst>
            </p:cNvPr>
            <p:cNvSpPr/>
            <p:nvPr/>
          </p:nvSpPr>
          <p:spPr>
            <a:xfrm>
              <a:off x="5605780" y="2492378"/>
              <a:ext cx="91440" cy="357354"/>
            </a:xfrm>
            <a:custGeom>
              <a:avLst/>
              <a:gdLst/>
              <a:ahLst/>
              <a:cxnLst/>
              <a:rect l="0" t="0" r="0" b="0"/>
              <a:pathLst>
                <a:path>
                  <a:moveTo>
                    <a:pt x="45720" y="0"/>
                  </a:moveTo>
                  <a:lnTo>
                    <a:pt x="4572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1" name="Freeform 20">
              <a:extLst>
                <a:ext uri="{FF2B5EF4-FFF2-40B4-BE49-F238E27FC236}">
                  <a16:creationId xmlns:a16="http://schemas.microsoft.com/office/drawing/2014/main" id="{3917C0DC-4874-6E4A-106B-6B61E373DF4D}"/>
                </a:ext>
              </a:extLst>
            </p:cNvPr>
            <p:cNvSpPr/>
            <p:nvPr/>
          </p:nvSpPr>
          <p:spPr>
            <a:xfrm>
              <a:off x="4149725" y="2492378"/>
              <a:ext cx="1501775" cy="357354"/>
            </a:xfrm>
            <a:custGeom>
              <a:avLst/>
              <a:gdLst/>
              <a:ahLst/>
              <a:cxnLst/>
              <a:rect l="0" t="0" r="0" b="0"/>
              <a:pathLst>
                <a:path>
                  <a:moveTo>
                    <a:pt x="1501775" y="0"/>
                  </a:moveTo>
                  <a:lnTo>
                    <a:pt x="1501775"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2" name="Freeform 21">
              <a:extLst>
                <a:ext uri="{FF2B5EF4-FFF2-40B4-BE49-F238E27FC236}">
                  <a16:creationId xmlns:a16="http://schemas.microsoft.com/office/drawing/2014/main" id="{5B389630-3165-CC63-1FB2-D29D0AA01D02}"/>
                </a:ext>
              </a:extLst>
            </p:cNvPr>
            <p:cNvSpPr/>
            <p:nvPr/>
          </p:nvSpPr>
          <p:spPr>
            <a:xfrm>
              <a:off x="2647950" y="2492378"/>
              <a:ext cx="3003549" cy="357354"/>
            </a:xfrm>
            <a:custGeom>
              <a:avLst/>
              <a:gdLst/>
              <a:ahLst/>
              <a:cxnLst/>
              <a:rect l="0" t="0" r="0" b="0"/>
              <a:pathLst>
                <a:path>
                  <a:moveTo>
                    <a:pt x="3003549" y="0"/>
                  </a:moveTo>
                  <a:lnTo>
                    <a:pt x="3003549"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6" name="Freeform 25">
              <a:extLst>
                <a:ext uri="{FF2B5EF4-FFF2-40B4-BE49-F238E27FC236}">
                  <a16:creationId xmlns:a16="http://schemas.microsoft.com/office/drawing/2014/main" id="{5AF75023-1102-2C9F-06AA-8939B220F2A5}"/>
                </a:ext>
              </a:extLst>
            </p:cNvPr>
            <p:cNvSpPr/>
            <p:nvPr/>
          </p:nvSpPr>
          <p:spPr>
            <a:xfrm>
              <a:off x="205660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a:t>App</a:t>
              </a:r>
              <a:endParaRPr lang="en-GB" sz="1400" b="1" kern="1200"/>
            </a:p>
          </p:txBody>
        </p:sp>
        <p:sp>
          <p:nvSpPr>
            <p:cNvPr id="28" name="Freeform 27">
              <a:extLst>
                <a:ext uri="{FF2B5EF4-FFF2-40B4-BE49-F238E27FC236}">
                  <a16:creationId xmlns:a16="http://schemas.microsoft.com/office/drawing/2014/main" id="{FEA6D4C7-9EB4-AB20-1CBE-0BD3ADDE4245}"/>
                </a:ext>
              </a:extLst>
            </p:cNvPr>
            <p:cNvSpPr/>
            <p:nvPr/>
          </p:nvSpPr>
          <p:spPr>
            <a:xfrm>
              <a:off x="363775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Hardware</a:t>
              </a:r>
            </a:p>
          </p:txBody>
        </p:sp>
        <p:sp>
          <p:nvSpPr>
            <p:cNvPr id="30" name="Freeform 29">
              <a:extLst>
                <a:ext uri="{FF2B5EF4-FFF2-40B4-BE49-F238E27FC236}">
                  <a16:creationId xmlns:a16="http://schemas.microsoft.com/office/drawing/2014/main" id="{BA8B10DB-B9A7-855A-E80A-C10857A6BE0D}"/>
                </a:ext>
              </a:extLst>
            </p:cNvPr>
            <p:cNvSpPr/>
            <p:nvPr/>
          </p:nvSpPr>
          <p:spPr>
            <a:xfrm>
              <a:off x="5110165" y="284287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Feedback</a:t>
              </a:r>
            </a:p>
          </p:txBody>
        </p:sp>
        <p:sp>
          <p:nvSpPr>
            <p:cNvPr id="32" name="Freeform 31">
              <a:extLst>
                <a:ext uri="{FF2B5EF4-FFF2-40B4-BE49-F238E27FC236}">
                  <a16:creationId xmlns:a16="http://schemas.microsoft.com/office/drawing/2014/main" id="{95FFF0D3-EF72-32ED-73F4-2ECCF72D5169}"/>
                </a:ext>
              </a:extLst>
            </p:cNvPr>
            <p:cNvSpPr/>
            <p:nvPr/>
          </p:nvSpPr>
          <p:spPr>
            <a:xfrm>
              <a:off x="4333799" y="399162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a:t>
              </a:r>
            </a:p>
          </p:txBody>
        </p:sp>
        <p:sp>
          <p:nvSpPr>
            <p:cNvPr id="34" name="Freeform 33">
              <a:extLst>
                <a:ext uri="{FF2B5EF4-FFF2-40B4-BE49-F238E27FC236}">
                  <a16:creationId xmlns:a16="http://schemas.microsoft.com/office/drawing/2014/main" id="{D316B456-D5FE-9A81-0326-9CCD31662C4F}"/>
                </a:ext>
              </a:extLst>
            </p:cNvPr>
            <p:cNvSpPr/>
            <p:nvPr/>
          </p:nvSpPr>
          <p:spPr>
            <a:xfrm>
              <a:off x="5881214" y="3987327"/>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Auditory</a:t>
              </a:r>
            </a:p>
          </p:txBody>
        </p:sp>
        <p:sp>
          <p:nvSpPr>
            <p:cNvPr id="36" name="Freeform 35">
              <a:extLst>
                <a:ext uri="{FF2B5EF4-FFF2-40B4-BE49-F238E27FC236}">
                  <a16:creationId xmlns:a16="http://schemas.microsoft.com/office/drawing/2014/main" id="{6A7BF92F-7687-F36C-68E2-8C381FD3271A}"/>
                </a:ext>
              </a:extLst>
            </p:cNvPr>
            <p:cNvSpPr/>
            <p:nvPr/>
          </p:nvSpPr>
          <p:spPr>
            <a:xfrm>
              <a:off x="4286251" y="5280020"/>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Rendering</a:t>
              </a:r>
            </a:p>
          </p:txBody>
        </p:sp>
        <p:sp>
          <p:nvSpPr>
            <p:cNvPr id="38" name="Freeform 37">
              <a:extLst>
                <a:ext uri="{FF2B5EF4-FFF2-40B4-BE49-F238E27FC236}">
                  <a16:creationId xmlns:a16="http://schemas.microsoft.com/office/drawing/2014/main" id="{7262C684-BCA9-4E24-387B-FDBBBCDCFFDA}"/>
                </a:ext>
              </a:extLst>
            </p:cNvPr>
            <p:cNvSpPr/>
            <p:nvPr/>
          </p:nvSpPr>
          <p:spPr>
            <a:xfrm>
              <a:off x="8065693" y="285196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User</a:t>
              </a:r>
              <a:r>
                <a:rPr lang="en-GB" sz="1400" kern="1200"/>
                <a:t> </a:t>
              </a:r>
              <a:r>
                <a:rPr lang="en-GB" sz="1400" b="1" kern="1200"/>
                <a:t>study</a:t>
              </a:r>
            </a:p>
          </p:txBody>
        </p:sp>
        <p:sp>
          <p:nvSpPr>
            <p:cNvPr id="40" name="Freeform 39">
              <a:extLst>
                <a:ext uri="{FF2B5EF4-FFF2-40B4-BE49-F238E27FC236}">
                  <a16:creationId xmlns:a16="http://schemas.microsoft.com/office/drawing/2014/main" id="{7484A56B-4A26-1EE8-89A3-DD8314FD9F0F}"/>
                </a:ext>
              </a:extLst>
            </p:cNvPr>
            <p:cNvSpPr/>
            <p:nvPr/>
          </p:nvSpPr>
          <p:spPr>
            <a:xfrm>
              <a:off x="7323337"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Realism</a:t>
              </a:r>
            </a:p>
          </p:txBody>
        </p:sp>
        <p:sp>
          <p:nvSpPr>
            <p:cNvPr id="42" name="Freeform 41">
              <a:extLst>
                <a:ext uri="{FF2B5EF4-FFF2-40B4-BE49-F238E27FC236}">
                  <a16:creationId xmlns:a16="http://schemas.microsoft.com/office/drawing/2014/main" id="{A7F77BB1-68D5-D6DA-856C-5EEC143E1147}"/>
                </a:ext>
              </a:extLst>
            </p:cNvPr>
            <p:cNvSpPr/>
            <p:nvPr/>
          </p:nvSpPr>
          <p:spPr>
            <a:xfrm>
              <a:off x="8838170"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Usability</a:t>
              </a:r>
            </a:p>
          </p:txBody>
        </p:sp>
      </p:grpSp>
      <p:cxnSp>
        <p:nvCxnSpPr>
          <p:cNvPr id="50" name="Straight Connector 49">
            <a:extLst>
              <a:ext uri="{FF2B5EF4-FFF2-40B4-BE49-F238E27FC236}">
                <a16:creationId xmlns:a16="http://schemas.microsoft.com/office/drawing/2014/main" id="{04398171-A794-3EE4-0B35-88D694BA1EAA}"/>
              </a:ext>
            </a:extLst>
          </p:cNvPr>
          <p:cNvCxnSpPr>
            <a:cxnSpLocks/>
          </p:cNvCxnSpPr>
          <p:nvPr/>
        </p:nvCxnSpPr>
        <p:spPr>
          <a:xfrm>
            <a:off x="2636441" y="3460015"/>
            <a:ext cx="0" cy="1337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09C08BE-31BB-8B96-0F19-D3B77E0FFA07}"/>
              </a:ext>
            </a:extLst>
          </p:cNvPr>
          <p:cNvCxnSpPr>
            <a:cxnSpLocks/>
          </p:cNvCxnSpPr>
          <p:nvPr/>
        </p:nvCxnSpPr>
        <p:spPr>
          <a:xfrm>
            <a:off x="2636441" y="4797287"/>
            <a:ext cx="37544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059000-CEC9-4DA2-BDED-C4A35BA6C289}"/>
              </a:ext>
            </a:extLst>
          </p:cNvPr>
          <p:cNvCxnSpPr>
            <a:cxnSpLocks/>
          </p:cNvCxnSpPr>
          <p:nvPr/>
        </p:nvCxnSpPr>
        <p:spPr>
          <a:xfrm>
            <a:off x="4889104" y="4608765"/>
            <a:ext cx="0" cy="5081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A7C1E46-C124-404B-B106-15943F0A1817}"/>
              </a:ext>
            </a:extLst>
          </p:cNvPr>
          <p:cNvCxnSpPr>
            <a:cxnSpLocks/>
          </p:cNvCxnSpPr>
          <p:nvPr/>
        </p:nvCxnSpPr>
        <p:spPr>
          <a:xfrm flipV="1">
            <a:off x="6390878" y="4608765"/>
            <a:ext cx="0" cy="18852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6" name="Freeform 23">
            <a:extLst>
              <a:ext uri="{FF2B5EF4-FFF2-40B4-BE49-F238E27FC236}">
                <a16:creationId xmlns:a16="http://schemas.microsoft.com/office/drawing/2014/main" id="{1C1DDCC1-0231-3567-B458-E0E1145C6694}"/>
              </a:ext>
            </a:extLst>
          </p:cNvPr>
          <p:cNvSpPr/>
          <p:nvPr/>
        </p:nvSpPr>
        <p:spPr>
          <a:xfrm>
            <a:off x="4427948" y="1508721"/>
            <a:ext cx="2321297" cy="830665"/>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ln w="28575"/>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 painting project</a:t>
            </a:r>
          </a:p>
        </p:txBody>
      </p:sp>
    </p:spTree>
    <p:extLst>
      <p:ext uri="{BB962C8B-B14F-4D97-AF65-F5344CB8AC3E}">
        <p14:creationId xmlns:p14="http://schemas.microsoft.com/office/powerpoint/2010/main" val="2806155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B9721A65-CD48-C6EB-2734-5631E8E57CF7}"/>
              </a:ext>
            </a:extLst>
          </p:cNvPr>
          <p:cNvSpPr>
            <a:spLocks noGrp="1"/>
          </p:cNvSpPr>
          <p:nvPr>
            <p:ph type="title"/>
          </p:nvPr>
        </p:nvSpPr>
        <p:spPr>
          <a:xfrm>
            <a:off x="588964" y="620712"/>
            <a:ext cx="11012486" cy="865187"/>
          </a:xfrm>
        </p:spPr>
        <p:txBody>
          <a:bodyPr/>
          <a:lstStyle/>
          <a:p>
            <a:r>
              <a:rPr lang="en-GB"/>
              <a:t>Methods – Hardware</a:t>
            </a:r>
            <a:endParaRPr lang="en-US"/>
          </a:p>
        </p:txBody>
      </p:sp>
      <p:sp>
        <p:nvSpPr>
          <p:cNvPr id="24" name="Date Placeholder 3">
            <a:extLst>
              <a:ext uri="{FF2B5EF4-FFF2-40B4-BE49-F238E27FC236}">
                <a16:creationId xmlns:a16="http://schemas.microsoft.com/office/drawing/2014/main" id="{F2AC4A45-012F-C791-C850-F58170C8EA7C}"/>
              </a:ext>
            </a:extLst>
          </p:cNvPr>
          <p:cNvSpPr>
            <a:spLocks noGrp="1"/>
          </p:cNvSpPr>
          <p:nvPr>
            <p:ph type="dt" sz="half" idx="10"/>
          </p:nvPr>
        </p:nvSpPr>
        <p:spPr>
          <a:xfrm>
            <a:off x="10329111" y="85745"/>
            <a:ext cx="814976" cy="176797"/>
          </a:xfrm>
        </p:spPr>
        <p:txBody>
          <a:bodyPr/>
          <a:lstStyle/>
          <a:p>
            <a:pPr>
              <a:spcAft>
                <a:spcPts val="600"/>
              </a:spcAft>
            </a:pPr>
            <a:r>
              <a:rPr lang="en-GB"/>
              <a:t>28/06/2024</a:t>
            </a:r>
          </a:p>
        </p:txBody>
      </p:sp>
      <p:sp>
        <p:nvSpPr>
          <p:cNvPr id="26" name="Slide Number Placeholder 4">
            <a:extLst>
              <a:ext uri="{FF2B5EF4-FFF2-40B4-BE49-F238E27FC236}">
                <a16:creationId xmlns:a16="http://schemas.microsoft.com/office/drawing/2014/main" id="{4CDB2736-F220-1CBA-D3BC-AF0A0A6159BE}"/>
              </a:ext>
            </a:extLst>
          </p:cNvPr>
          <p:cNvSpPr>
            <a:spLocks noGrp="1"/>
          </p:cNvSpPr>
          <p:nvPr>
            <p:ph type="sldNum" sz="quarter" idx="12"/>
          </p:nvPr>
        </p:nvSpPr>
        <p:spPr>
          <a:xfrm>
            <a:off x="11219691" y="85745"/>
            <a:ext cx="381759" cy="176797"/>
          </a:xfrm>
        </p:spPr>
        <p:txBody>
          <a:bodyPr/>
          <a:lstStyle/>
          <a:p>
            <a:pPr>
              <a:spcAft>
                <a:spcPts val="600"/>
              </a:spcAft>
            </a:pPr>
            <a:r>
              <a:rPr lang="en-GB">
                <a:cs typeface="Microsoft New Tai Lue"/>
              </a:rPr>
              <a:t>7</a:t>
            </a:r>
          </a:p>
        </p:txBody>
      </p:sp>
      <p:pic>
        <p:nvPicPr>
          <p:cNvPr id="9" name="Picture Placeholder 8" descr="A black object with a black handle&#10;&#10;Description automatically generated">
            <a:extLst>
              <a:ext uri="{FF2B5EF4-FFF2-40B4-BE49-F238E27FC236}">
                <a16:creationId xmlns:a16="http://schemas.microsoft.com/office/drawing/2014/main" id="{07111639-1140-ED41-058B-3D307BCB66C2}"/>
              </a:ext>
            </a:extLst>
          </p:cNvPr>
          <p:cNvPicPr>
            <a:picLocks noChangeAspect="1"/>
          </p:cNvPicPr>
          <p:nvPr/>
        </p:nvPicPr>
        <p:blipFill rotWithShape="1">
          <a:blip r:embed="rId3"/>
          <a:srcRect l="9067" t="24617" r="11088" b="11528"/>
          <a:stretch/>
        </p:blipFill>
        <p:spPr>
          <a:xfrm>
            <a:off x="938113" y="1715579"/>
            <a:ext cx="3455699" cy="2764097"/>
          </a:xfrm>
          <a:prstGeom prst="rect">
            <a:avLst/>
          </a:prstGeom>
        </p:spPr>
      </p:pic>
      <p:sp>
        <p:nvSpPr>
          <p:cNvPr id="3" name="Slide Number Placeholder 2">
            <a:extLst>
              <a:ext uri="{FF2B5EF4-FFF2-40B4-BE49-F238E27FC236}">
                <a16:creationId xmlns:a16="http://schemas.microsoft.com/office/drawing/2014/main" id="{E5A2F45D-9BD0-F1D5-A828-59D321CCB77B}"/>
              </a:ext>
            </a:extLst>
          </p:cNvPr>
          <p:cNvSpPr>
            <a:spLocks/>
          </p:cNvSpPr>
          <p:nvPr/>
        </p:nvSpPr>
        <p:spPr>
          <a:xfrm>
            <a:off x="151642" y="6402940"/>
            <a:ext cx="5733291" cy="455060"/>
          </a:xfrm>
          <a:prstGeom prst="rect">
            <a:avLst/>
          </a:prstGeom>
        </p:spPr>
        <p:txBody>
          <a:bodyPr/>
          <a:lstStyle/>
          <a:p>
            <a:pPr defTabSz="685800">
              <a:spcAft>
                <a:spcPts val="600"/>
              </a:spcAft>
            </a:pPr>
            <a:r>
              <a:rPr lang="en-GB" sz="1400"/>
              <a:t>VCA picture source: </a:t>
            </a:r>
            <a:r>
              <a:rPr lang="en-GB" sz="1400">
                <a:hlinkClick r:id="rId4"/>
              </a:rPr>
              <a:t>https://tactilelabs.com/products/hapcoil-one/</a:t>
            </a:r>
            <a:endParaRPr lang="en-GB" sz="1400"/>
          </a:p>
          <a:p>
            <a:pPr defTabSz="685800">
              <a:spcAft>
                <a:spcPts val="600"/>
              </a:spcAft>
            </a:pPr>
            <a:endParaRPr lang="en-GB"/>
          </a:p>
        </p:txBody>
      </p:sp>
      <p:pic>
        <p:nvPicPr>
          <p:cNvPr id="25" name="Picture 24" descr="A grey metal object with a cylindrical object on a graph paper&#10;&#10;Description automatically generated">
            <a:extLst>
              <a:ext uri="{FF2B5EF4-FFF2-40B4-BE49-F238E27FC236}">
                <a16:creationId xmlns:a16="http://schemas.microsoft.com/office/drawing/2014/main" id="{0399D89E-20F8-41C0-7491-3A68337F8FB4}"/>
              </a:ext>
            </a:extLst>
          </p:cNvPr>
          <p:cNvPicPr>
            <a:picLocks noChangeAspect="1"/>
          </p:cNvPicPr>
          <p:nvPr/>
        </p:nvPicPr>
        <p:blipFill>
          <a:blip r:embed="rId5"/>
          <a:stretch>
            <a:fillRect/>
          </a:stretch>
        </p:blipFill>
        <p:spPr>
          <a:xfrm>
            <a:off x="4911908" y="1513914"/>
            <a:ext cx="2666436" cy="3323939"/>
          </a:xfrm>
          <a:prstGeom prst="rect">
            <a:avLst/>
          </a:prstGeom>
        </p:spPr>
      </p:pic>
      <p:sp>
        <p:nvSpPr>
          <p:cNvPr id="2" name="Tekstfelt 1">
            <a:extLst>
              <a:ext uri="{FF2B5EF4-FFF2-40B4-BE49-F238E27FC236}">
                <a16:creationId xmlns:a16="http://schemas.microsoft.com/office/drawing/2014/main" id="{407AFA00-9D72-CC85-0034-4E436B74FA48}"/>
              </a:ext>
            </a:extLst>
          </p:cNvPr>
          <p:cNvSpPr txBox="1"/>
          <p:nvPr/>
        </p:nvSpPr>
        <p:spPr>
          <a:xfrm>
            <a:off x="4909297" y="4976533"/>
            <a:ext cx="2743200" cy="67710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ct val="0"/>
              </a:spcBef>
              <a:buFont typeface="Arial,Sans-Serif"/>
              <a:buChar char="•"/>
            </a:pPr>
            <a:r>
              <a:rPr lang="en-GB" sz="2400">
                <a:latin typeface="Arial"/>
                <a:cs typeface="Arial"/>
              </a:rPr>
              <a:t>3D holder</a:t>
            </a:r>
            <a:r>
              <a:rPr lang="en-US" sz="2400">
                <a:latin typeface="Arial"/>
                <a:cs typeface="Arial"/>
              </a:rPr>
              <a:t>​</a:t>
            </a:r>
          </a:p>
          <a:p>
            <a:pPr marL="742950" lvl="1" indent="-285750">
              <a:spcBef>
                <a:spcPct val="0"/>
              </a:spcBef>
              <a:buFont typeface="Arial,Sans-Serif"/>
              <a:buChar char="•"/>
            </a:pPr>
            <a:r>
              <a:rPr lang="en-GB" sz="2000">
                <a:latin typeface="Arial"/>
                <a:cs typeface="Arial"/>
              </a:rPr>
              <a:t>Fusion and </a:t>
            </a:r>
            <a:r>
              <a:rPr lang="en-GB" sz="2000" err="1">
                <a:latin typeface="Arial"/>
                <a:cs typeface="Arial"/>
              </a:rPr>
              <a:t>Cura</a:t>
            </a:r>
            <a:endParaRPr lang="en-GB" sz="2000">
              <a:solidFill>
                <a:schemeClr val="tx1"/>
              </a:solidFill>
              <a:latin typeface="Arial"/>
              <a:cs typeface="Arial"/>
            </a:endParaRPr>
          </a:p>
        </p:txBody>
      </p:sp>
      <p:sp>
        <p:nvSpPr>
          <p:cNvPr id="4" name="Tekstfelt 3">
            <a:extLst>
              <a:ext uri="{FF2B5EF4-FFF2-40B4-BE49-F238E27FC236}">
                <a16:creationId xmlns:a16="http://schemas.microsoft.com/office/drawing/2014/main" id="{F5A893DA-299B-F9F4-B9A3-9F65E57BE5A1}"/>
              </a:ext>
            </a:extLst>
          </p:cNvPr>
          <p:cNvSpPr txBox="1"/>
          <p:nvPr/>
        </p:nvSpPr>
        <p:spPr>
          <a:xfrm>
            <a:off x="821377" y="4976533"/>
            <a:ext cx="3572435"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ct val="0"/>
              </a:spcBef>
              <a:buFont typeface="Arial,Sans-Serif"/>
              <a:buChar char="•"/>
            </a:pPr>
            <a:r>
              <a:rPr lang="en-GB" sz="2400">
                <a:latin typeface="Arial"/>
                <a:cs typeface="Arial"/>
              </a:rPr>
              <a:t>Voice coil actuator</a:t>
            </a:r>
            <a:r>
              <a:rPr lang="en-US" sz="2400">
                <a:latin typeface="Arial"/>
                <a:cs typeface="Arial"/>
              </a:rPr>
              <a:t>​</a:t>
            </a:r>
            <a:endParaRPr lang="da-DK">
              <a:latin typeface="Microsoft New Tai Lue"/>
              <a:cs typeface="Microsoft New Tai Lue"/>
            </a:endParaRPr>
          </a:p>
          <a:p>
            <a:pPr marL="742950" lvl="1" indent="-285750">
              <a:spcBef>
                <a:spcPct val="0"/>
              </a:spcBef>
              <a:buFont typeface="Arial,Sans-Serif"/>
              <a:buChar char="•"/>
            </a:pPr>
            <a:r>
              <a:rPr lang="en-GB" sz="2000">
                <a:latin typeface="Arial"/>
                <a:cs typeface="Arial"/>
              </a:rPr>
              <a:t>Larger frequency range​</a:t>
            </a:r>
            <a:endParaRPr lang="da-DK">
              <a:cs typeface="Microsoft New Tai Lue"/>
            </a:endParaRPr>
          </a:p>
          <a:p>
            <a:pPr marL="742950" lvl="1" indent="-285750">
              <a:spcBef>
                <a:spcPct val="0"/>
              </a:spcBef>
              <a:buFont typeface="Arial,Sans-Serif"/>
              <a:buChar char="•"/>
            </a:pPr>
            <a:r>
              <a:rPr lang="en-GB" sz="2000">
                <a:latin typeface="Arial"/>
                <a:cs typeface="Arial"/>
              </a:rPr>
              <a:t>More control </a:t>
            </a:r>
            <a:endParaRPr lang="en-GB" sz="2000">
              <a:solidFill>
                <a:schemeClr val="tx1"/>
              </a:solidFill>
              <a:latin typeface="Arial"/>
              <a:cs typeface="Arial"/>
            </a:endParaRPr>
          </a:p>
        </p:txBody>
      </p:sp>
      <p:pic>
        <p:nvPicPr>
          <p:cNvPr id="6" name="Picture 5" descr="A hand holding a stylus&#10;&#10;Description automatically generated">
            <a:extLst>
              <a:ext uri="{FF2B5EF4-FFF2-40B4-BE49-F238E27FC236}">
                <a16:creationId xmlns:a16="http://schemas.microsoft.com/office/drawing/2014/main" id="{05991F1E-3811-E4A2-20B3-8D81032668C7}"/>
              </a:ext>
            </a:extLst>
          </p:cNvPr>
          <p:cNvPicPr>
            <a:picLocks noChangeAspect="1"/>
          </p:cNvPicPr>
          <p:nvPr/>
        </p:nvPicPr>
        <p:blipFill>
          <a:blip r:embed="rId6"/>
          <a:stretch>
            <a:fillRect/>
          </a:stretch>
        </p:blipFill>
        <p:spPr>
          <a:xfrm>
            <a:off x="8285163" y="1513914"/>
            <a:ext cx="3069850" cy="3211465"/>
          </a:xfrm>
          <a:prstGeom prst="rect">
            <a:avLst/>
          </a:prstGeom>
        </p:spPr>
      </p:pic>
      <p:sp>
        <p:nvSpPr>
          <p:cNvPr id="7" name="Tekstfelt 1">
            <a:extLst>
              <a:ext uri="{FF2B5EF4-FFF2-40B4-BE49-F238E27FC236}">
                <a16:creationId xmlns:a16="http://schemas.microsoft.com/office/drawing/2014/main" id="{80610620-7A68-8361-9A67-B31870282E8F}"/>
              </a:ext>
            </a:extLst>
          </p:cNvPr>
          <p:cNvSpPr txBox="1"/>
          <p:nvPr/>
        </p:nvSpPr>
        <p:spPr>
          <a:xfrm>
            <a:off x="8448488" y="4976533"/>
            <a:ext cx="2743200"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spcBef>
                <a:spcPct val="0"/>
              </a:spcBef>
              <a:buFont typeface="Arial,Sans-Serif"/>
              <a:buChar char="•"/>
            </a:pPr>
            <a:r>
              <a:rPr lang="da-DK" sz="2400">
                <a:latin typeface="Arial"/>
                <a:cs typeface="Arial"/>
              </a:rPr>
              <a:t>Complete </a:t>
            </a:r>
            <a:r>
              <a:rPr lang="da-DK" sz="2400" err="1">
                <a:latin typeface="Arial"/>
                <a:cs typeface="Arial"/>
              </a:rPr>
              <a:t>setup</a:t>
            </a:r>
            <a:endParaRPr lang="da-DK" sz="2400">
              <a:latin typeface="Arial"/>
              <a:cs typeface="Arial"/>
            </a:endParaRPr>
          </a:p>
          <a:p>
            <a:pPr>
              <a:spcBef>
                <a:spcPct val="0"/>
              </a:spcBef>
            </a:pPr>
            <a:endParaRPr lang="en-US" sz="2400">
              <a:latin typeface="Arial"/>
              <a:cs typeface="Arial"/>
            </a:endParaRPr>
          </a:p>
        </p:txBody>
      </p:sp>
    </p:spTree>
    <p:extLst>
      <p:ext uri="{BB962C8B-B14F-4D97-AF65-F5344CB8AC3E}">
        <p14:creationId xmlns:p14="http://schemas.microsoft.com/office/powerpoint/2010/main" val="210549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74B63-C8B7-0482-A7C0-126F9BB332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1FDA25-6288-11D3-11E6-3B6F229C2A2F}"/>
              </a:ext>
            </a:extLst>
          </p:cNvPr>
          <p:cNvSpPr>
            <a:spLocks noGrp="1"/>
          </p:cNvSpPr>
          <p:nvPr>
            <p:ph type="title"/>
          </p:nvPr>
        </p:nvSpPr>
        <p:spPr>
          <a:xfrm>
            <a:off x="588963" y="620714"/>
            <a:ext cx="11012488" cy="863599"/>
          </a:xfrm>
        </p:spPr>
        <p:txBody>
          <a:bodyPr anchor="t">
            <a:normAutofit/>
          </a:bodyPr>
          <a:lstStyle/>
          <a:p>
            <a:endParaRPr lang="en-GB"/>
          </a:p>
        </p:txBody>
      </p:sp>
      <p:sp>
        <p:nvSpPr>
          <p:cNvPr id="2" name="Date Placeholder 1">
            <a:extLst>
              <a:ext uri="{FF2B5EF4-FFF2-40B4-BE49-F238E27FC236}">
                <a16:creationId xmlns:a16="http://schemas.microsoft.com/office/drawing/2014/main" id="{0382CE5F-032F-2714-B60C-58F74CB025D2}"/>
              </a:ext>
            </a:extLst>
          </p:cNvPr>
          <p:cNvSpPr>
            <a:spLocks noGrp="1"/>
          </p:cNvSpPr>
          <p:nvPr>
            <p:ph type="dt" sz="half" idx="10"/>
          </p:nvPr>
        </p:nvSpPr>
        <p:spPr>
          <a:xfrm>
            <a:off x="10329111" y="85745"/>
            <a:ext cx="814976" cy="176797"/>
          </a:xfrm>
        </p:spPr>
        <p:txBody>
          <a:bodyPr anchor="b">
            <a:normAutofit/>
          </a:bodyPr>
          <a:lstStyle/>
          <a:p>
            <a:pPr>
              <a:spcAft>
                <a:spcPts val="600"/>
              </a:spcAft>
            </a:pPr>
            <a:r>
              <a:rPr lang="en-GB"/>
              <a:t>28/06/2024</a:t>
            </a:r>
          </a:p>
        </p:txBody>
      </p:sp>
      <p:sp>
        <p:nvSpPr>
          <p:cNvPr id="3" name="Slide Number Placeholder 2">
            <a:extLst>
              <a:ext uri="{FF2B5EF4-FFF2-40B4-BE49-F238E27FC236}">
                <a16:creationId xmlns:a16="http://schemas.microsoft.com/office/drawing/2014/main" id="{904700BD-963D-A006-E6D0-4D6156625158}"/>
              </a:ext>
            </a:extLst>
          </p:cNvPr>
          <p:cNvSpPr>
            <a:spLocks noGrp="1"/>
          </p:cNvSpPr>
          <p:nvPr>
            <p:ph type="sldNum" sz="quarter" idx="12"/>
          </p:nvPr>
        </p:nvSpPr>
        <p:spPr>
          <a:xfrm>
            <a:off x="11219691" y="85745"/>
            <a:ext cx="381759" cy="176797"/>
          </a:xfrm>
        </p:spPr>
        <p:txBody>
          <a:bodyPr anchor="b">
            <a:normAutofit/>
          </a:bodyPr>
          <a:lstStyle/>
          <a:p>
            <a:pPr>
              <a:spcAft>
                <a:spcPts val="600"/>
              </a:spcAft>
            </a:pPr>
            <a:fld id="{091A926C-488A-4E3E-9C21-57CAA120E114}" type="slidenum">
              <a:rPr lang="en-GB" smtClean="0"/>
              <a:pPr>
                <a:spcAft>
                  <a:spcPts val="600"/>
                </a:spcAft>
              </a:pPr>
              <a:t>8</a:t>
            </a:fld>
            <a:endParaRPr lang="en-GB"/>
          </a:p>
        </p:txBody>
      </p:sp>
      <p:grpSp>
        <p:nvGrpSpPr>
          <p:cNvPr id="13" name="Group 12">
            <a:extLst>
              <a:ext uri="{FF2B5EF4-FFF2-40B4-BE49-F238E27FC236}">
                <a16:creationId xmlns:a16="http://schemas.microsoft.com/office/drawing/2014/main" id="{1FE4C119-CE2F-4AA0-456B-D069A86B211D}"/>
              </a:ext>
            </a:extLst>
          </p:cNvPr>
          <p:cNvGrpSpPr/>
          <p:nvPr/>
        </p:nvGrpSpPr>
        <p:grpSpPr>
          <a:xfrm>
            <a:off x="2045099" y="2329279"/>
            <a:ext cx="8010286" cy="3567882"/>
            <a:chOff x="2056608" y="2492378"/>
            <a:chExt cx="8010286" cy="3567882"/>
          </a:xfrm>
        </p:grpSpPr>
        <p:sp>
          <p:nvSpPr>
            <p:cNvPr id="14" name="Freeform 13">
              <a:extLst>
                <a:ext uri="{FF2B5EF4-FFF2-40B4-BE49-F238E27FC236}">
                  <a16:creationId xmlns:a16="http://schemas.microsoft.com/office/drawing/2014/main" id="{710AC1DE-CE4E-F89F-48F0-DB1861803DDD}"/>
                </a:ext>
              </a:extLst>
            </p:cNvPr>
            <p:cNvSpPr/>
            <p:nvPr/>
          </p:nvSpPr>
          <p:spPr>
            <a:xfrm>
              <a:off x="865505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5" name="Freeform 14">
              <a:extLst>
                <a:ext uri="{FF2B5EF4-FFF2-40B4-BE49-F238E27FC236}">
                  <a16:creationId xmlns:a16="http://schemas.microsoft.com/office/drawing/2014/main" id="{FE7DDB9C-7509-2EDF-24CD-961E7A3CA33A}"/>
                </a:ext>
              </a:extLst>
            </p:cNvPr>
            <p:cNvSpPr/>
            <p:nvPr/>
          </p:nvSpPr>
          <p:spPr>
            <a:xfrm>
              <a:off x="790416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6" name="Freeform 15">
              <a:extLst>
                <a:ext uri="{FF2B5EF4-FFF2-40B4-BE49-F238E27FC236}">
                  <a16:creationId xmlns:a16="http://schemas.microsoft.com/office/drawing/2014/main" id="{30AC1580-0FBA-BA8E-93A4-96A71704E8F5}"/>
                </a:ext>
              </a:extLst>
            </p:cNvPr>
            <p:cNvSpPr/>
            <p:nvPr/>
          </p:nvSpPr>
          <p:spPr>
            <a:xfrm>
              <a:off x="5651500" y="2492378"/>
              <a:ext cx="3003549" cy="357354"/>
            </a:xfrm>
            <a:custGeom>
              <a:avLst/>
              <a:gdLst/>
              <a:ahLst/>
              <a:cxnLst/>
              <a:rect l="0" t="0" r="0" b="0"/>
              <a:pathLst>
                <a:path>
                  <a:moveTo>
                    <a:pt x="0" y="0"/>
                  </a:moveTo>
                  <a:lnTo>
                    <a:pt x="0" y="243526"/>
                  </a:lnTo>
                  <a:lnTo>
                    <a:pt x="3003549" y="243526"/>
                  </a:lnTo>
                  <a:lnTo>
                    <a:pt x="3003549"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8" name="Freeform 17">
              <a:extLst>
                <a:ext uri="{FF2B5EF4-FFF2-40B4-BE49-F238E27FC236}">
                  <a16:creationId xmlns:a16="http://schemas.microsoft.com/office/drawing/2014/main" id="{1BE221CB-CDD7-8236-EE28-03DFB21B86BE}"/>
                </a:ext>
              </a:extLst>
            </p:cNvPr>
            <p:cNvSpPr/>
            <p:nvPr/>
          </p:nvSpPr>
          <p:spPr>
            <a:xfrm>
              <a:off x="5651500" y="3629973"/>
              <a:ext cx="750887" cy="357354"/>
            </a:xfrm>
            <a:custGeom>
              <a:avLst/>
              <a:gdLst/>
              <a:ahLst/>
              <a:cxnLst/>
              <a:rect l="0" t="0" r="0" b="0"/>
              <a:pathLst>
                <a:path>
                  <a:moveTo>
                    <a:pt x="0" y="0"/>
                  </a:moveTo>
                  <a:lnTo>
                    <a:pt x="0" y="243526"/>
                  </a:lnTo>
                  <a:lnTo>
                    <a:pt x="750887" y="243526"/>
                  </a:lnTo>
                  <a:lnTo>
                    <a:pt x="750887"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19" name="Freeform 18">
              <a:extLst>
                <a:ext uri="{FF2B5EF4-FFF2-40B4-BE49-F238E27FC236}">
                  <a16:creationId xmlns:a16="http://schemas.microsoft.com/office/drawing/2014/main" id="{0D82D373-4D71-1D33-0102-D4A7F6C1F18F}"/>
                </a:ext>
              </a:extLst>
            </p:cNvPr>
            <p:cNvSpPr/>
            <p:nvPr/>
          </p:nvSpPr>
          <p:spPr>
            <a:xfrm>
              <a:off x="4900613" y="3629973"/>
              <a:ext cx="750887" cy="357354"/>
            </a:xfrm>
            <a:custGeom>
              <a:avLst/>
              <a:gdLst/>
              <a:ahLst/>
              <a:cxnLst/>
              <a:rect l="0" t="0" r="0" b="0"/>
              <a:pathLst>
                <a:path>
                  <a:moveTo>
                    <a:pt x="750887" y="0"/>
                  </a:moveTo>
                  <a:lnTo>
                    <a:pt x="750887" y="243526"/>
                  </a:lnTo>
                  <a:lnTo>
                    <a:pt x="0" y="243526"/>
                  </a:lnTo>
                  <a:lnTo>
                    <a:pt x="0" y="357354"/>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0" name="Freeform 19">
              <a:extLst>
                <a:ext uri="{FF2B5EF4-FFF2-40B4-BE49-F238E27FC236}">
                  <a16:creationId xmlns:a16="http://schemas.microsoft.com/office/drawing/2014/main" id="{AC8833C0-40CC-9812-31EE-3E0A7A57947A}"/>
                </a:ext>
              </a:extLst>
            </p:cNvPr>
            <p:cNvSpPr/>
            <p:nvPr/>
          </p:nvSpPr>
          <p:spPr>
            <a:xfrm>
              <a:off x="5605780" y="2492378"/>
              <a:ext cx="91440" cy="357354"/>
            </a:xfrm>
            <a:custGeom>
              <a:avLst/>
              <a:gdLst/>
              <a:ahLst/>
              <a:cxnLst/>
              <a:rect l="0" t="0" r="0" b="0"/>
              <a:pathLst>
                <a:path>
                  <a:moveTo>
                    <a:pt x="45720" y="0"/>
                  </a:moveTo>
                  <a:lnTo>
                    <a:pt x="4572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1" name="Freeform 20">
              <a:extLst>
                <a:ext uri="{FF2B5EF4-FFF2-40B4-BE49-F238E27FC236}">
                  <a16:creationId xmlns:a16="http://schemas.microsoft.com/office/drawing/2014/main" id="{57F19A18-D67A-79C6-DC33-15A4F1AB967F}"/>
                </a:ext>
              </a:extLst>
            </p:cNvPr>
            <p:cNvSpPr/>
            <p:nvPr/>
          </p:nvSpPr>
          <p:spPr>
            <a:xfrm>
              <a:off x="4149725" y="2492378"/>
              <a:ext cx="1501775" cy="357354"/>
            </a:xfrm>
            <a:custGeom>
              <a:avLst/>
              <a:gdLst/>
              <a:ahLst/>
              <a:cxnLst/>
              <a:rect l="0" t="0" r="0" b="0"/>
              <a:pathLst>
                <a:path>
                  <a:moveTo>
                    <a:pt x="1501775" y="0"/>
                  </a:moveTo>
                  <a:lnTo>
                    <a:pt x="1501775"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2" name="Freeform 21">
              <a:extLst>
                <a:ext uri="{FF2B5EF4-FFF2-40B4-BE49-F238E27FC236}">
                  <a16:creationId xmlns:a16="http://schemas.microsoft.com/office/drawing/2014/main" id="{CDB1E963-05D1-4CE5-3305-3B747EDAEC00}"/>
                </a:ext>
              </a:extLst>
            </p:cNvPr>
            <p:cNvSpPr/>
            <p:nvPr/>
          </p:nvSpPr>
          <p:spPr>
            <a:xfrm>
              <a:off x="2647950" y="2492378"/>
              <a:ext cx="3003549" cy="357354"/>
            </a:xfrm>
            <a:custGeom>
              <a:avLst/>
              <a:gdLst/>
              <a:ahLst/>
              <a:cxnLst/>
              <a:rect l="0" t="0" r="0" b="0"/>
              <a:pathLst>
                <a:path>
                  <a:moveTo>
                    <a:pt x="3003549" y="0"/>
                  </a:moveTo>
                  <a:lnTo>
                    <a:pt x="3003549" y="243526"/>
                  </a:lnTo>
                  <a:lnTo>
                    <a:pt x="0" y="243526"/>
                  </a:lnTo>
                  <a:lnTo>
                    <a:pt x="0" y="357354"/>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DK" sz="1400"/>
            </a:p>
          </p:txBody>
        </p:sp>
        <p:sp>
          <p:nvSpPr>
            <p:cNvPr id="26" name="Freeform 25">
              <a:extLst>
                <a:ext uri="{FF2B5EF4-FFF2-40B4-BE49-F238E27FC236}">
                  <a16:creationId xmlns:a16="http://schemas.microsoft.com/office/drawing/2014/main" id="{9081F18B-687F-920E-2655-40C20CDC83E8}"/>
                </a:ext>
              </a:extLst>
            </p:cNvPr>
            <p:cNvSpPr/>
            <p:nvPr/>
          </p:nvSpPr>
          <p:spPr>
            <a:xfrm>
              <a:off x="205660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a:t>App</a:t>
              </a:r>
              <a:endParaRPr lang="en-GB" sz="1400" b="1" kern="1200"/>
            </a:p>
          </p:txBody>
        </p:sp>
        <p:sp>
          <p:nvSpPr>
            <p:cNvPr id="28" name="Freeform 27">
              <a:extLst>
                <a:ext uri="{FF2B5EF4-FFF2-40B4-BE49-F238E27FC236}">
                  <a16:creationId xmlns:a16="http://schemas.microsoft.com/office/drawing/2014/main" id="{F777743E-7DEE-F0F3-A751-E65AB12D85EE}"/>
                </a:ext>
              </a:extLst>
            </p:cNvPr>
            <p:cNvSpPr/>
            <p:nvPr/>
          </p:nvSpPr>
          <p:spPr>
            <a:xfrm>
              <a:off x="3637758" y="2849732"/>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no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Hardware</a:t>
              </a:r>
            </a:p>
          </p:txBody>
        </p:sp>
        <p:sp>
          <p:nvSpPr>
            <p:cNvPr id="30" name="Freeform 29">
              <a:extLst>
                <a:ext uri="{FF2B5EF4-FFF2-40B4-BE49-F238E27FC236}">
                  <a16:creationId xmlns:a16="http://schemas.microsoft.com/office/drawing/2014/main" id="{7066D8B9-EDBB-EA42-C521-41F69BEF7B76}"/>
                </a:ext>
              </a:extLst>
            </p:cNvPr>
            <p:cNvSpPr/>
            <p:nvPr/>
          </p:nvSpPr>
          <p:spPr>
            <a:xfrm>
              <a:off x="5110165" y="284287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solidFill>
              <a:schemeClr val="accent1">
                <a:lumMod val="40000"/>
                <a:lumOff val="60000"/>
                <a:alpha val="90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Feedback</a:t>
              </a:r>
            </a:p>
          </p:txBody>
        </p:sp>
        <p:sp>
          <p:nvSpPr>
            <p:cNvPr id="32" name="Freeform 31">
              <a:extLst>
                <a:ext uri="{FF2B5EF4-FFF2-40B4-BE49-F238E27FC236}">
                  <a16:creationId xmlns:a16="http://schemas.microsoft.com/office/drawing/2014/main" id="{D4A0DF3E-4944-9D56-582E-29924BB92664}"/>
                </a:ext>
              </a:extLst>
            </p:cNvPr>
            <p:cNvSpPr/>
            <p:nvPr/>
          </p:nvSpPr>
          <p:spPr>
            <a:xfrm>
              <a:off x="4333799" y="399162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a:t>
              </a:r>
            </a:p>
          </p:txBody>
        </p:sp>
        <p:sp>
          <p:nvSpPr>
            <p:cNvPr id="34" name="Freeform 33">
              <a:extLst>
                <a:ext uri="{FF2B5EF4-FFF2-40B4-BE49-F238E27FC236}">
                  <a16:creationId xmlns:a16="http://schemas.microsoft.com/office/drawing/2014/main" id="{3CBDF70E-DA39-6C78-318F-AD8BECC0CA7C}"/>
                </a:ext>
              </a:extLst>
            </p:cNvPr>
            <p:cNvSpPr/>
            <p:nvPr/>
          </p:nvSpPr>
          <p:spPr>
            <a:xfrm>
              <a:off x="5881214" y="3987327"/>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Auditory</a:t>
              </a:r>
            </a:p>
          </p:txBody>
        </p:sp>
        <p:sp>
          <p:nvSpPr>
            <p:cNvPr id="36" name="Freeform 35">
              <a:extLst>
                <a:ext uri="{FF2B5EF4-FFF2-40B4-BE49-F238E27FC236}">
                  <a16:creationId xmlns:a16="http://schemas.microsoft.com/office/drawing/2014/main" id="{FDDF48CB-E486-C556-E8B7-EE9D042C9717}"/>
                </a:ext>
              </a:extLst>
            </p:cNvPr>
            <p:cNvSpPr/>
            <p:nvPr/>
          </p:nvSpPr>
          <p:spPr>
            <a:xfrm>
              <a:off x="4286251" y="5280020"/>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Rendering</a:t>
              </a:r>
            </a:p>
          </p:txBody>
        </p:sp>
        <p:sp>
          <p:nvSpPr>
            <p:cNvPr id="38" name="Freeform 37">
              <a:extLst>
                <a:ext uri="{FF2B5EF4-FFF2-40B4-BE49-F238E27FC236}">
                  <a16:creationId xmlns:a16="http://schemas.microsoft.com/office/drawing/2014/main" id="{69CCD99A-758C-C5DF-0B51-573DCFA2FD6A}"/>
                </a:ext>
              </a:extLst>
            </p:cNvPr>
            <p:cNvSpPr/>
            <p:nvPr/>
          </p:nvSpPr>
          <p:spPr>
            <a:xfrm>
              <a:off x="8065693" y="2851964"/>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User</a:t>
              </a:r>
              <a:r>
                <a:rPr lang="en-GB" sz="1400" kern="1200"/>
                <a:t> </a:t>
              </a:r>
              <a:r>
                <a:rPr lang="en-GB" sz="1400" b="1" kern="1200"/>
                <a:t>study</a:t>
              </a:r>
            </a:p>
          </p:txBody>
        </p:sp>
        <p:sp>
          <p:nvSpPr>
            <p:cNvPr id="40" name="Freeform 39">
              <a:extLst>
                <a:ext uri="{FF2B5EF4-FFF2-40B4-BE49-F238E27FC236}">
                  <a16:creationId xmlns:a16="http://schemas.microsoft.com/office/drawing/2014/main" id="{7414664C-5B38-D221-297B-C36F3F0650DF}"/>
                </a:ext>
              </a:extLst>
            </p:cNvPr>
            <p:cNvSpPr/>
            <p:nvPr/>
          </p:nvSpPr>
          <p:spPr>
            <a:xfrm>
              <a:off x="7323337"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Realism</a:t>
              </a:r>
            </a:p>
          </p:txBody>
        </p:sp>
        <p:sp>
          <p:nvSpPr>
            <p:cNvPr id="42" name="Freeform 41">
              <a:extLst>
                <a:ext uri="{FF2B5EF4-FFF2-40B4-BE49-F238E27FC236}">
                  <a16:creationId xmlns:a16="http://schemas.microsoft.com/office/drawing/2014/main" id="{6BA6CC2F-6425-1224-616A-458636AB4337}"/>
                </a:ext>
              </a:extLst>
            </p:cNvPr>
            <p:cNvSpPr/>
            <p:nvPr/>
          </p:nvSpPr>
          <p:spPr>
            <a:xfrm>
              <a:off x="8838170" y="3985096"/>
              <a:ext cx="1228724" cy="780240"/>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Usability</a:t>
              </a:r>
            </a:p>
          </p:txBody>
        </p:sp>
      </p:grpSp>
      <p:cxnSp>
        <p:nvCxnSpPr>
          <p:cNvPr id="50" name="Straight Connector 49">
            <a:extLst>
              <a:ext uri="{FF2B5EF4-FFF2-40B4-BE49-F238E27FC236}">
                <a16:creationId xmlns:a16="http://schemas.microsoft.com/office/drawing/2014/main" id="{0F9D6CE6-8DBE-3D5F-18FA-3F84AC15ED77}"/>
              </a:ext>
            </a:extLst>
          </p:cNvPr>
          <p:cNvCxnSpPr>
            <a:cxnSpLocks/>
          </p:cNvCxnSpPr>
          <p:nvPr/>
        </p:nvCxnSpPr>
        <p:spPr>
          <a:xfrm>
            <a:off x="2636441" y="3460015"/>
            <a:ext cx="0" cy="133727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FF40E46-AE7B-41DF-24CF-4CCE4BE620D2}"/>
              </a:ext>
            </a:extLst>
          </p:cNvPr>
          <p:cNvCxnSpPr>
            <a:cxnSpLocks/>
          </p:cNvCxnSpPr>
          <p:nvPr/>
        </p:nvCxnSpPr>
        <p:spPr>
          <a:xfrm>
            <a:off x="2636441" y="4797287"/>
            <a:ext cx="3754437"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C9AE851-F77E-962F-149F-81997CED1672}"/>
              </a:ext>
            </a:extLst>
          </p:cNvPr>
          <p:cNvCxnSpPr>
            <a:cxnSpLocks/>
          </p:cNvCxnSpPr>
          <p:nvPr/>
        </p:nvCxnSpPr>
        <p:spPr>
          <a:xfrm>
            <a:off x="4889104" y="4608765"/>
            <a:ext cx="0" cy="508156"/>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F61FE90-9412-1635-9FB6-50D55B3F63BC}"/>
              </a:ext>
            </a:extLst>
          </p:cNvPr>
          <p:cNvCxnSpPr>
            <a:cxnSpLocks/>
          </p:cNvCxnSpPr>
          <p:nvPr/>
        </p:nvCxnSpPr>
        <p:spPr>
          <a:xfrm flipV="1">
            <a:off x="6390878" y="4608765"/>
            <a:ext cx="0" cy="18852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Freeform 23">
            <a:extLst>
              <a:ext uri="{FF2B5EF4-FFF2-40B4-BE49-F238E27FC236}">
                <a16:creationId xmlns:a16="http://schemas.microsoft.com/office/drawing/2014/main" id="{0E6AB096-5881-EC97-9332-32174F3FBF35}"/>
              </a:ext>
            </a:extLst>
          </p:cNvPr>
          <p:cNvSpPr/>
          <p:nvPr/>
        </p:nvSpPr>
        <p:spPr>
          <a:xfrm>
            <a:off x="4427948" y="1508721"/>
            <a:ext cx="2321297" cy="830665"/>
          </a:xfrm>
          <a:custGeom>
            <a:avLst/>
            <a:gdLst>
              <a:gd name="connsiteX0" fmla="*/ 0 w 1228724"/>
              <a:gd name="connsiteY0" fmla="*/ 78024 h 780240"/>
              <a:gd name="connsiteX1" fmla="*/ 78024 w 1228724"/>
              <a:gd name="connsiteY1" fmla="*/ 0 h 780240"/>
              <a:gd name="connsiteX2" fmla="*/ 1150700 w 1228724"/>
              <a:gd name="connsiteY2" fmla="*/ 0 h 780240"/>
              <a:gd name="connsiteX3" fmla="*/ 1228724 w 1228724"/>
              <a:gd name="connsiteY3" fmla="*/ 78024 h 780240"/>
              <a:gd name="connsiteX4" fmla="*/ 1228724 w 1228724"/>
              <a:gd name="connsiteY4" fmla="*/ 702216 h 780240"/>
              <a:gd name="connsiteX5" fmla="*/ 1150700 w 1228724"/>
              <a:gd name="connsiteY5" fmla="*/ 780240 h 780240"/>
              <a:gd name="connsiteX6" fmla="*/ 78024 w 1228724"/>
              <a:gd name="connsiteY6" fmla="*/ 780240 h 780240"/>
              <a:gd name="connsiteX7" fmla="*/ 0 w 1228724"/>
              <a:gd name="connsiteY7" fmla="*/ 702216 h 780240"/>
              <a:gd name="connsiteX8" fmla="*/ 0 w 1228724"/>
              <a:gd name="connsiteY8" fmla="*/ 78024 h 7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724" h="780240">
                <a:moveTo>
                  <a:pt x="0" y="78024"/>
                </a:moveTo>
                <a:cubicBezTo>
                  <a:pt x="0" y="34933"/>
                  <a:pt x="34933" y="0"/>
                  <a:pt x="78024" y="0"/>
                </a:cubicBezTo>
                <a:lnTo>
                  <a:pt x="1150700" y="0"/>
                </a:lnTo>
                <a:cubicBezTo>
                  <a:pt x="1193791" y="0"/>
                  <a:pt x="1228724" y="34933"/>
                  <a:pt x="1228724" y="78024"/>
                </a:cubicBezTo>
                <a:lnTo>
                  <a:pt x="1228724" y="702216"/>
                </a:lnTo>
                <a:cubicBezTo>
                  <a:pt x="1228724" y="745307"/>
                  <a:pt x="1193791" y="780240"/>
                  <a:pt x="1150700" y="780240"/>
                </a:cubicBezTo>
                <a:lnTo>
                  <a:pt x="78024" y="780240"/>
                </a:lnTo>
                <a:cubicBezTo>
                  <a:pt x="34933" y="780240"/>
                  <a:pt x="0" y="745307"/>
                  <a:pt x="0" y="702216"/>
                </a:cubicBezTo>
                <a:lnTo>
                  <a:pt x="0" y="78024"/>
                </a:lnTo>
                <a:close/>
              </a:path>
            </a:pathLst>
          </a:custGeom>
          <a:ln w="28575"/>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72382" tIns="72382" rIns="72382" bIns="72382" numCol="1" spcCol="1270" anchor="ctr" anchorCtr="0">
            <a:noAutofit/>
          </a:bodyPr>
          <a:lstStyle/>
          <a:p>
            <a:pPr marL="0" lvl="0" indent="0" algn="ctr" defTabSz="577850">
              <a:lnSpc>
                <a:spcPct val="90000"/>
              </a:lnSpc>
              <a:spcBef>
                <a:spcPct val="0"/>
              </a:spcBef>
              <a:spcAft>
                <a:spcPct val="35000"/>
              </a:spcAft>
              <a:buNone/>
            </a:pPr>
            <a:r>
              <a:rPr lang="en-GB" sz="1400" b="1" kern="1200"/>
              <a:t>Haptic painting project</a:t>
            </a:r>
          </a:p>
        </p:txBody>
      </p:sp>
    </p:spTree>
    <p:extLst>
      <p:ext uri="{BB962C8B-B14F-4D97-AF65-F5344CB8AC3E}">
        <p14:creationId xmlns:p14="http://schemas.microsoft.com/office/powerpoint/2010/main" val="1250055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DD1F1-F931-10DC-E92A-907930429B6D}"/>
              </a:ext>
            </a:extLst>
          </p:cNvPr>
          <p:cNvSpPr>
            <a:spLocks noGrp="1"/>
          </p:cNvSpPr>
          <p:nvPr>
            <p:ph type="title"/>
          </p:nvPr>
        </p:nvSpPr>
        <p:spPr>
          <a:xfrm>
            <a:off x="588963" y="620714"/>
            <a:ext cx="11012488" cy="863599"/>
          </a:xfrm>
        </p:spPr>
        <p:txBody>
          <a:bodyPr vert="horz" lIns="0" tIns="0" rIns="0" bIns="0" rtlCol="0" anchor="t" anchorCtr="0">
            <a:normAutofit/>
          </a:bodyPr>
          <a:lstStyle/>
          <a:p>
            <a:r>
              <a:rPr lang="en-GB" b="0" i="0" kern="1200" spc="60" baseline="0"/>
              <a:t>Background – </a:t>
            </a:r>
            <a:r>
              <a:rPr lang="en-GB"/>
              <a:t>H</a:t>
            </a:r>
            <a:r>
              <a:rPr lang="en-GB" b="0" i="0" kern="1200" spc="60" baseline="0"/>
              <a:t>aptic Feedback</a:t>
            </a:r>
          </a:p>
        </p:txBody>
      </p:sp>
      <p:sp>
        <p:nvSpPr>
          <p:cNvPr id="2" name="Date Placeholder 1">
            <a:extLst>
              <a:ext uri="{FF2B5EF4-FFF2-40B4-BE49-F238E27FC236}">
                <a16:creationId xmlns:a16="http://schemas.microsoft.com/office/drawing/2014/main" id="{79D8D8CE-FCFB-854F-9B04-68E9294731BB}"/>
              </a:ext>
            </a:extLst>
          </p:cNvPr>
          <p:cNvSpPr>
            <a:spLocks noGrp="1"/>
          </p:cNvSpPr>
          <p:nvPr>
            <p:ph type="dt" sz="half" idx="10"/>
          </p:nvPr>
        </p:nvSpPr>
        <p:spPr>
          <a:xfrm>
            <a:off x="10329111" y="85745"/>
            <a:ext cx="814976" cy="176797"/>
          </a:xfrm>
        </p:spPr>
        <p:txBody>
          <a:bodyPr vert="horz" lIns="0" tIns="0" rIns="0" bIns="0" rtlCol="0" anchor="b" anchorCtr="0">
            <a:normAutofit/>
          </a:bodyPr>
          <a:lstStyle/>
          <a:p>
            <a:pPr>
              <a:spcAft>
                <a:spcPts val="600"/>
              </a:spcAft>
            </a:pPr>
            <a:r>
              <a:rPr lang="en-GB"/>
              <a:t>28/06/2024</a:t>
            </a:r>
          </a:p>
        </p:txBody>
      </p:sp>
      <p:sp>
        <p:nvSpPr>
          <p:cNvPr id="3" name="Slide Number Placeholder 2">
            <a:extLst>
              <a:ext uri="{FF2B5EF4-FFF2-40B4-BE49-F238E27FC236}">
                <a16:creationId xmlns:a16="http://schemas.microsoft.com/office/drawing/2014/main" id="{1311F2CF-A41F-BC40-BDEF-887570989BBF}"/>
              </a:ext>
            </a:extLst>
          </p:cNvPr>
          <p:cNvSpPr>
            <a:spLocks noGrp="1"/>
          </p:cNvSpPr>
          <p:nvPr>
            <p:ph type="sldNum" sz="quarter" idx="12"/>
          </p:nvPr>
        </p:nvSpPr>
        <p:spPr>
          <a:xfrm>
            <a:off x="11219691" y="85745"/>
            <a:ext cx="381759" cy="176797"/>
          </a:xfrm>
        </p:spPr>
        <p:txBody>
          <a:bodyPr vert="horz" lIns="0" tIns="0" rIns="0" bIns="0" rtlCol="0" anchor="b" anchorCtr="0">
            <a:normAutofit/>
          </a:bodyPr>
          <a:lstStyle/>
          <a:p>
            <a:pPr>
              <a:spcAft>
                <a:spcPts val="600"/>
              </a:spcAft>
            </a:pPr>
            <a:fld id="{091A926C-488A-4E3E-9C21-57CAA120E114}" type="slidenum">
              <a:rPr lang="en-GB" smtClean="0"/>
              <a:pPr>
                <a:spcAft>
                  <a:spcPts val="600"/>
                </a:spcAft>
              </a:pPr>
              <a:t>9</a:t>
            </a:fld>
            <a:endParaRPr lang="en-GB"/>
          </a:p>
        </p:txBody>
      </p:sp>
      <p:graphicFrame>
        <p:nvGraphicFramePr>
          <p:cNvPr id="13" name="TextBox 3">
            <a:extLst>
              <a:ext uri="{FF2B5EF4-FFF2-40B4-BE49-F238E27FC236}">
                <a16:creationId xmlns:a16="http://schemas.microsoft.com/office/drawing/2014/main" id="{2F90DA43-87AF-E4FF-9AB1-FD00540A4E00}"/>
              </a:ext>
            </a:extLst>
          </p:cNvPr>
          <p:cNvGraphicFramePr/>
          <p:nvPr>
            <p:extLst>
              <p:ext uri="{D42A27DB-BD31-4B8C-83A1-F6EECF244321}">
                <p14:modId xmlns:p14="http://schemas.microsoft.com/office/powerpoint/2010/main" val="846086700"/>
              </p:ext>
            </p:extLst>
          </p:nvPr>
        </p:nvGraphicFramePr>
        <p:xfrm>
          <a:off x="1613876" y="1484313"/>
          <a:ext cx="8962661" cy="1800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ontent Placeholder 7">
            <a:extLst>
              <a:ext uri="{FF2B5EF4-FFF2-40B4-BE49-F238E27FC236}">
                <a16:creationId xmlns:a16="http://schemas.microsoft.com/office/drawing/2014/main" id="{F5CAEC46-2B9C-4B95-2C30-0E8864B19AED}"/>
              </a:ext>
            </a:extLst>
          </p:cNvPr>
          <p:cNvSpPr>
            <a:spLocks noGrp="1"/>
          </p:cNvSpPr>
          <p:nvPr>
            <p:ph sz="half" idx="1"/>
          </p:nvPr>
        </p:nvSpPr>
        <p:spPr>
          <a:xfrm>
            <a:off x="565137" y="3573464"/>
            <a:ext cx="5356800" cy="2728112"/>
          </a:xfrm>
        </p:spPr>
        <p:txBody>
          <a:bodyPr vert="horz" lIns="0" tIns="0" rIns="0" bIns="0" rtlCol="0" anchor="t">
            <a:noAutofit/>
          </a:bodyPr>
          <a:lstStyle/>
          <a:p>
            <a:pPr marL="0" indent="0">
              <a:buNone/>
            </a:pPr>
            <a:r>
              <a:rPr lang="en-GB" b="1" dirty="0">
                <a:cs typeface="Microsoft New Tai Lue"/>
              </a:rPr>
              <a:t>Parametric method</a:t>
            </a:r>
          </a:p>
          <a:p>
            <a:pPr marL="0" indent="0">
              <a:buNone/>
            </a:pPr>
            <a:endParaRPr lang="en-GB" b="1" dirty="0">
              <a:cs typeface="Microsoft New Tai Lue"/>
            </a:endParaRPr>
          </a:p>
        </p:txBody>
      </p:sp>
      <p:sp>
        <p:nvSpPr>
          <p:cNvPr id="14" name="Content Placeholder 8">
            <a:extLst>
              <a:ext uri="{FF2B5EF4-FFF2-40B4-BE49-F238E27FC236}">
                <a16:creationId xmlns:a16="http://schemas.microsoft.com/office/drawing/2014/main" id="{E0AE2BC6-41D7-F6BB-C3BF-0FC6A75859F0}"/>
              </a:ext>
            </a:extLst>
          </p:cNvPr>
          <p:cNvSpPr txBox="1">
            <a:spLocks/>
          </p:cNvSpPr>
          <p:nvPr/>
        </p:nvSpPr>
        <p:spPr>
          <a:xfrm>
            <a:off x="6246001" y="3573464"/>
            <a:ext cx="5356800" cy="2728112"/>
          </a:xfrm>
          <a:prstGeom prst="rect">
            <a:avLst/>
          </a:prstGeom>
        </p:spPr>
        <p:txBody>
          <a:bodyPr lIns="91440" tIns="45720" rIns="91440" bIns="45720" anchor="t"/>
          <a:lstStyle>
            <a:lvl1pPr marL="360000" indent="-360000" algn="l" defTabSz="914400" rtl="0" eaLnBrk="1" latinLnBrk="0" hangingPunct="1">
              <a:lnSpc>
                <a:spcPct val="100000"/>
              </a:lnSpc>
              <a:spcBef>
                <a:spcPts val="1000"/>
              </a:spcBef>
              <a:buFont typeface="Arial" panose="020B0604020202020204" pitchFamily="34" charset="0"/>
              <a:buChar char="•"/>
              <a:defRPr lang="da-DK" sz="2400" b="0" i="0" kern="1200" spc="60" baseline="0" dirty="0" smtClean="0">
                <a:solidFill>
                  <a:schemeClr val="tx1"/>
                </a:solidFill>
                <a:latin typeface="+mn-lt"/>
                <a:ea typeface="+mn-ea"/>
                <a:cs typeface="Microsoft New Tai Lue" panose="020B0502040204020203" pitchFamily="34" charset="0"/>
              </a:defRPr>
            </a:lvl1pPr>
            <a:lvl2pPr marL="719138" marR="0" indent="-358775"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lang="da-DK" sz="2000" b="0" i="0" kern="1200" spc="60" baseline="0" dirty="0" smtClean="0">
                <a:solidFill>
                  <a:schemeClr val="tx1"/>
                </a:solidFill>
                <a:latin typeface="+mn-lt"/>
                <a:ea typeface="+mn-ea"/>
                <a:cs typeface="Microsoft New Tai Lue" panose="020B0502040204020203" pitchFamily="34" charset="0"/>
              </a:defRPr>
            </a:lvl2pPr>
            <a:lvl3pPr marL="1072800" indent="-352800" algn="l" defTabSz="914400" rtl="0" eaLnBrk="1" latinLnBrk="0" hangingPunct="1">
              <a:lnSpc>
                <a:spcPct val="90000"/>
              </a:lnSpc>
              <a:spcBef>
                <a:spcPts val="500"/>
              </a:spcBef>
              <a:buFont typeface="Arial" panose="020B0604020202020204" pitchFamily="34" charset="0"/>
              <a:buChar char="•"/>
              <a:defRPr lang="da-DK" sz="1800" b="0" i="0" kern="1200" baseline="0" dirty="0" smtClean="0">
                <a:solidFill>
                  <a:schemeClr val="tx1"/>
                </a:solidFill>
                <a:latin typeface="+mn-lt"/>
                <a:ea typeface="+mn-ea"/>
                <a:cs typeface="Microsoft New Tai Lue" panose="020B0502040204020203" pitchFamily="34" charset="0"/>
              </a:defRPr>
            </a:lvl3pPr>
            <a:lvl4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4pPr>
            <a:lvl5pPr marL="1072800" indent="-352800" algn="l" defTabSz="914400" rtl="0" eaLnBrk="1" latinLnBrk="0" hangingPunct="1">
              <a:lnSpc>
                <a:spcPct val="90000"/>
              </a:lnSpc>
              <a:spcBef>
                <a:spcPts val="500"/>
              </a:spcBef>
              <a:buFont typeface="Arial" panose="020B0604020202020204" pitchFamily="34" charset="0"/>
              <a:buChar char="•"/>
              <a:defRPr lang="da-DK" sz="1800" b="0" i="0" kern="1200" spc="60" baseline="0" dirty="0" smtClean="0">
                <a:solidFill>
                  <a:schemeClr val="tx1"/>
                </a:solidFill>
                <a:latin typeface="+mn-lt"/>
                <a:ea typeface="+mn-ea"/>
                <a:cs typeface="Microsoft New Tai Lue" panose="020B0502040204020203" pitchFamily="34" charset="0"/>
              </a:defRPr>
            </a:lvl5pPr>
            <a:lvl6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6pPr>
            <a:lvl7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7pPr>
            <a:lvl8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8pPr>
            <a:lvl9pPr marL="1072800" indent="-352800" algn="l" defTabSz="914400" rtl="0" eaLnBrk="1" latinLnBrk="0" hangingPunct="1">
              <a:lnSpc>
                <a:spcPct val="90000"/>
              </a:lnSpc>
              <a:spcBef>
                <a:spcPts val="500"/>
              </a:spcBef>
              <a:buFont typeface="Arial" panose="020B0604020202020204" pitchFamily="34" charset="0"/>
              <a:buChar char="•"/>
              <a:defRPr lang="da-DK" sz="1800" b="0" i="0" kern="1200" dirty="0" smtClean="0">
                <a:solidFill>
                  <a:schemeClr val="tx1"/>
                </a:solidFill>
                <a:latin typeface="+mn-lt"/>
                <a:ea typeface="+mn-ea"/>
                <a:cs typeface="Microsoft New Tai Lue" panose="020B0502040204020203" pitchFamily="34" charset="0"/>
              </a:defRPr>
            </a:lvl9pPr>
          </a:lstStyle>
          <a:p>
            <a:pPr marL="0" indent="0">
              <a:buNone/>
            </a:pPr>
            <a:r>
              <a:rPr lang="en-GB" b="1">
                <a:cs typeface="Microsoft New Tai Lue"/>
              </a:rPr>
              <a:t>Data-driven method</a:t>
            </a:r>
          </a:p>
          <a:p>
            <a:pPr marL="0" indent="0">
              <a:buNone/>
            </a:pPr>
            <a:endParaRPr lang="en-GB"/>
          </a:p>
        </p:txBody>
      </p:sp>
      <p:graphicFrame>
        <p:nvGraphicFramePr>
          <p:cNvPr id="15" name="Content Placeholder 7">
            <a:extLst>
              <a:ext uri="{FF2B5EF4-FFF2-40B4-BE49-F238E27FC236}">
                <a16:creationId xmlns:a16="http://schemas.microsoft.com/office/drawing/2014/main" id="{C50D142C-9ACE-DDA7-1085-2BF146A21BD0}"/>
              </a:ext>
            </a:extLst>
          </p:cNvPr>
          <p:cNvGraphicFramePr>
            <a:graphicFrameLocks/>
          </p:cNvGraphicFramePr>
          <p:nvPr>
            <p:extLst>
              <p:ext uri="{D42A27DB-BD31-4B8C-83A1-F6EECF244321}">
                <p14:modId xmlns:p14="http://schemas.microsoft.com/office/powerpoint/2010/main" val="3012648613"/>
              </p:ext>
            </p:extLst>
          </p:nvPr>
        </p:nvGraphicFramePr>
        <p:xfrm>
          <a:off x="420758" y="3573463"/>
          <a:ext cx="4250339" cy="373464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Content Placeholder 8">
            <a:extLst>
              <a:ext uri="{FF2B5EF4-FFF2-40B4-BE49-F238E27FC236}">
                <a16:creationId xmlns:a16="http://schemas.microsoft.com/office/drawing/2014/main" id="{1A8DB2B1-749B-6460-592F-16885F148506}"/>
              </a:ext>
            </a:extLst>
          </p:cNvPr>
          <p:cNvGraphicFramePr>
            <a:graphicFrameLocks/>
          </p:cNvGraphicFramePr>
          <p:nvPr>
            <p:extLst>
              <p:ext uri="{D42A27DB-BD31-4B8C-83A1-F6EECF244321}">
                <p14:modId xmlns:p14="http://schemas.microsoft.com/office/powerpoint/2010/main" val="1220291817"/>
              </p:ext>
            </p:extLst>
          </p:nvPr>
        </p:nvGraphicFramePr>
        <p:xfrm>
          <a:off x="5905224" y="3732793"/>
          <a:ext cx="6024280" cy="286564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25136557"/>
      </p:ext>
    </p:extLst>
  </p:cSld>
  <p:clrMapOvr>
    <a:masterClrMapping/>
  </p:clrMapOvr>
</p:sld>
</file>

<file path=ppt/theme/theme1.xml><?xml version="1.0" encoding="utf-8"?>
<a:theme xmlns:a="http://schemas.openxmlformats.org/drawingml/2006/main" name="Brugerdefineret design">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øbenhavns Universitet">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a:solidFill>
            <a:schemeClr val="accent1"/>
          </a:solidFill>
        </a:ln>
      </a:spPr>
      <a:bodyPr wrap="square" rtlCol="0" anchor="ctr">
        <a:noAutofit/>
      </a:bodyPr>
      <a:lstStyle>
        <a:defPPr algn="l">
          <a:defRPr sz="2400" dirty="0" err="1" smtClean="0">
            <a:solidFill>
              <a:schemeClr val="bg1"/>
            </a:solidFill>
          </a:defRPr>
        </a:defPPr>
      </a:lstStyle>
    </a:spDef>
    <a:txDef>
      <a:spPr/>
      <a:bodyPr vert="horz" wrap="square" lIns="0" tIns="0" rIns="0" bIns="0" rtlCol="0" anchor="t" anchorCtr="0">
        <a:spAutoFit/>
      </a:bodyPr>
      <a:lstStyle>
        <a:defPPr marL="0" marR="0" indent="0" algn="l" defTabSz="914400" rtl="0" eaLnBrk="1" fontAlgn="auto" latinLnBrk="0" hangingPunct="1">
          <a:lnSpc>
            <a:spcPct val="100000"/>
          </a:lnSpc>
          <a:spcBef>
            <a:spcPct val="0"/>
          </a:spcBef>
          <a:spcAft>
            <a:spcPts val="0"/>
          </a:spcAft>
          <a:buClrTx/>
          <a:buSzTx/>
          <a:buFontTx/>
          <a:buNone/>
          <a:tabLst/>
          <a:defRPr sz="2400" b="0" dirty="0" smtClean="0">
            <a:solidFill>
              <a:schemeClr val="tx1"/>
            </a:solidFill>
            <a:latin typeface="+mn-lt"/>
          </a:defRPr>
        </a:defPPr>
      </a:lstStyle>
    </a:txDef>
  </a:objectDefaults>
  <a:extraClrSchemeLst/>
  <a:extLst>
    <a:ext uri="{05A4C25C-085E-4340-85A3-A5531E510DB2}">
      <thm15:themeFamily xmlns:thm15="http://schemas.microsoft.com/office/thememl/2012/main" name="16x9_ENG_full.potx" id="{D0D36B92-5B0A-4532-81C4-17DEF59CC1CE}" vid="{DAA9B640-9269-43B6-8C37-C6A215F85199}"/>
    </a:ext>
  </a:extLst>
</a:theme>
</file>

<file path=ppt/theme/theme2.xml><?xml version="1.0" encoding="utf-8"?>
<a:theme xmlns:a="http://schemas.openxmlformats.org/drawingml/2006/main" name="Office Theme">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U 2023">
      <a:majorFont>
        <a:latin typeface="Microsoft New Tai Lue"/>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U 2023">
      <a:dk1>
        <a:srgbClr val="000000"/>
      </a:dk1>
      <a:lt1>
        <a:srgbClr val="FFFFFF"/>
      </a:lt1>
      <a:dk2>
        <a:srgbClr val="6E6E6E"/>
      </a:dk2>
      <a:lt2>
        <a:srgbClr val="E7E6E6"/>
      </a:lt2>
      <a:accent1>
        <a:srgbClr val="A31D20"/>
      </a:accent1>
      <a:accent2>
        <a:srgbClr val="7B7B7B"/>
      </a:accent2>
      <a:accent3>
        <a:srgbClr val="C73028"/>
      </a:accent3>
      <a:accent4>
        <a:srgbClr val="415570"/>
      </a:accent4>
      <a:accent5>
        <a:srgbClr val="197F8E"/>
      </a:accent5>
      <a:accent6>
        <a:srgbClr val="4B8324"/>
      </a:accent6>
      <a:hlink>
        <a:srgbClr val="A31D20"/>
      </a:hlink>
      <a:folHlink>
        <a:srgbClr val="000000"/>
      </a:folHlink>
    </a:clrScheme>
    <a:fontScheme name="KU 2023">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Brugerdefineret design</Template>
  <TotalTime>0</TotalTime>
  <Words>2687</Words>
  <Application>Microsoft Macintosh PowerPoint</Application>
  <PresentationFormat>Widescreen</PresentationFormat>
  <Paragraphs>413</Paragraphs>
  <Slides>28</Slides>
  <Notes>28</Notes>
  <HiddenSlides>4</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-apple-system</vt:lpstr>
      <vt:lpstr>Arial</vt:lpstr>
      <vt:lpstr>Arial,Sans-Serif</vt:lpstr>
      <vt:lpstr>Calibri</vt:lpstr>
      <vt:lpstr>Cambria Math</vt:lpstr>
      <vt:lpstr>Microsoft New Tai Lue</vt:lpstr>
      <vt:lpstr>Open Sans Extrabold</vt:lpstr>
      <vt:lpstr>System Font Regular</vt:lpstr>
      <vt:lpstr>Wingdings</vt:lpstr>
      <vt:lpstr>Brugerdefineret design</vt:lpstr>
      <vt:lpstr>PowerPoint Presentation</vt:lpstr>
      <vt:lpstr>Video of set-up and use of app</vt:lpstr>
      <vt:lpstr>Introduction &amp; motivation  </vt:lpstr>
      <vt:lpstr> </vt:lpstr>
      <vt:lpstr>Design</vt:lpstr>
      <vt:lpstr>PowerPoint Presentation</vt:lpstr>
      <vt:lpstr>Methods – Hardware</vt:lpstr>
      <vt:lpstr>PowerPoint Presentation</vt:lpstr>
      <vt:lpstr>Background – Haptic Feedback</vt:lpstr>
      <vt:lpstr>PowerPoint Presentation</vt:lpstr>
      <vt:lpstr>Modelling – Haptic Feedback</vt:lpstr>
      <vt:lpstr>PowerPoint Presentation</vt:lpstr>
      <vt:lpstr>Modelling – Auditory Feedback</vt:lpstr>
      <vt:lpstr>PowerPoint Presentation</vt:lpstr>
      <vt:lpstr>Modelling – Rendering</vt:lpstr>
      <vt:lpstr>PowerPoint Presentation</vt:lpstr>
      <vt:lpstr>User studies - Realism study </vt:lpstr>
      <vt:lpstr>User studies - Realism study </vt:lpstr>
      <vt:lpstr>PowerPoint Presentation</vt:lpstr>
      <vt:lpstr>User study - Usability study </vt:lpstr>
      <vt:lpstr>User study - Usability study </vt:lpstr>
      <vt:lpstr>User study - Usability study </vt:lpstr>
      <vt:lpstr>Limitations</vt:lpstr>
      <vt:lpstr>Conclusion</vt:lpstr>
      <vt:lpstr>Future work </vt:lpstr>
      <vt:lpstr>Thank you</vt:lpstr>
      <vt:lpstr>Questions &amp;  comments?</vt:lpstr>
      <vt:lpstr>Questions for Waseem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Naomi Knudsen</dc:creator>
  <cp:lastModifiedBy>Naomi Knudsen</cp:lastModifiedBy>
  <cp:revision>1</cp:revision>
  <dcterms:created xsi:type="dcterms:W3CDTF">2024-06-23T19:17:34Z</dcterms:created>
  <dcterms:modified xsi:type="dcterms:W3CDTF">2024-06-26T19:44:42Z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www.omnidocs.com</vt:lpwstr>
  </property>
</Properties>
</file>